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57" r:id="rId3"/>
    <p:sldId id="260" r:id="rId4"/>
    <p:sldId id="271" r:id="rId5"/>
    <p:sldId id="261" r:id="rId6"/>
    <p:sldId id="270" r:id="rId7"/>
    <p:sldId id="262" r:id="rId8"/>
    <p:sldId id="268" r:id="rId9"/>
    <p:sldId id="269" r:id="rId10"/>
    <p:sldId id="264" r:id="rId11"/>
    <p:sldId id="265" r:id="rId12"/>
    <p:sldId id="266" r:id="rId13"/>
    <p:sldId id="263" r:id="rId14"/>
    <p:sldId id="267" r:id="rId15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F2C372-3EE5-476D-A9CE-882380D00AB3}" v="155" dt="2020-08-21T09:19:58.824"/>
    <p1510:client id="{182107A4-4623-48E4-90C6-F7CE3D74744B}" v="184" dt="2020-08-20T16:17:19.975"/>
    <p1510:client id="{1ABA8448-19BF-473C-8355-90E0D45374DB}" v="63" dt="2020-08-24T09:41:35.658"/>
    <p1510:client id="{280C1B6F-C537-47EF-A8ED-6048AA72495A}" v="97" dt="2020-08-21T10:22:33.138"/>
    <p1510:client id="{3DC604B2-003C-405F-ACC5-1FB490AFE993}" v="288" dt="2020-08-21T09:38:40.441"/>
    <p1510:client id="{638B1669-1ADF-499A-90D2-168FD72A6B7E}" v="38" dt="2020-08-21T09:44:41.828"/>
    <p1510:client id="{9CB6D729-B5BA-4C18-9B3D-B9326252B9C7}" v="290" dt="2020-08-21T08:47:24.873"/>
    <p1510:client id="{A91E654B-F153-484C-BC57-EF85A882FCDF}" v="166" dt="2020-08-20T16:41:24.509"/>
  </p1510:revLst>
</p1510:revInfo>
</file>

<file path=ppt/tableStyles.xml><?xml version="1.0" encoding="utf-8"?>
<a:tblStyleLst xmlns:a="http://schemas.openxmlformats.org/drawingml/2006/main" def="{5AA5F5BF-63B1-4212-8472-01D5BF5C944E}">
  <a:tblStyle styleId="{5AA5F5BF-63B1-4212-8472-01D5BF5C944E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9" d="100"/>
          <a:sy n="149" d="100"/>
        </p:scale>
        <p:origin x="126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ophe IDCAPTURE" userId="FcpA3jtV1fURqSToJE8vS5C65JmQsv0vDcMoGVfqDRM=" providerId="None" clId="Web-{280C1B6F-C537-47EF-A8ED-6048AA72495A}"/>
    <pc:docChg chg="addSld modSld">
      <pc:chgData name="Christophe IDCAPTURE" userId="FcpA3jtV1fURqSToJE8vS5C65JmQsv0vDcMoGVfqDRM=" providerId="None" clId="Web-{280C1B6F-C537-47EF-A8ED-6048AA72495A}" dt="2020-08-21T10:22:33.138" v="94" actId="1076"/>
      <pc:docMkLst>
        <pc:docMk/>
      </pc:docMkLst>
      <pc:sldChg chg="addSp delSp modSp">
        <pc:chgData name="Christophe IDCAPTURE" userId="FcpA3jtV1fURqSToJE8vS5C65JmQsv0vDcMoGVfqDRM=" providerId="None" clId="Web-{280C1B6F-C537-47EF-A8ED-6048AA72495A}" dt="2020-08-21T10:22:33.138" v="94" actId="1076"/>
        <pc:sldMkLst>
          <pc:docMk/>
          <pc:sldMk cId="4185055034" sldId="265"/>
        </pc:sldMkLst>
        <pc:picChg chg="add mod modCrop">
          <ac:chgData name="Christophe IDCAPTURE" userId="FcpA3jtV1fURqSToJE8vS5C65JmQsv0vDcMoGVfqDRM=" providerId="None" clId="Web-{280C1B6F-C537-47EF-A8ED-6048AA72495A}" dt="2020-08-21T10:22:33.138" v="94" actId="1076"/>
          <ac:picMkLst>
            <pc:docMk/>
            <pc:sldMk cId="4185055034" sldId="265"/>
            <ac:picMk id="2" creationId="{64CABD67-7AA4-40C8-B44C-41F195CB868A}"/>
          </ac:picMkLst>
        </pc:picChg>
        <pc:picChg chg="del">
          <ac:chgData name="Christophe IDCAPTURE" userId="FcpA3jtV1fURqSToJE8vS5C65JmQsv0vDcMoGVfqDRM=" providerId="None" clId="Web-{280C1B6F-C537-47EF-A8ED-6048AA72495A}" dt="2020-08-21T10:22:28.731" v="93"/>
          <ac:picMkLst>
            <pc:docMk/>
            <pc:sldMk cId="4185055034" sldId="265"/>
            <ac:picMk id="4" creationId="{F54295BE-777E-40C9-A211-69F2A7EEAE1B}"/>
          </ac:picMkLst>
        </pc:picChg>
      </pc:sldChg>
      <pc:sldChg chg="addSp delSp modSp add replId">
        <pc:chgData name="Christophe IDCAPTURE" userId="FcpA3jtV1fURqSToJE8vS5C65JmQsv0vDcMoGVfqDRM=" providerId="None" clId="Web-{280C1B6F-C537-47EF-A8ED-6048AA72495A}" dt="2020-08-21T10:10:13.504" v="31" actId="1076"/>
        <pc:sldMkLst>
          <pc:docMk/>
          <pc:sldMk cId="1466462341" sldId="268"/>
        </pc:sldMkLst>
        <pc:spChg chg="mod">
          <ac:chgData name="Christophe IDCAPTURE" userId="FcpA3jtV1fURqSToJE8vS5C65JmQsv0vDcMoGVfqDRM=" providerId="None" clId="Web-{280C1B6F-C537-47EF-A8ED-6048AA72495A}" dt="2020-08-21T10:09:55.441" v="29" actId="1076"/>
          <ac:spMkLst>
            <pc:docMk/>
            <pc:sldMk cId="1466462341" sldId="268"/>
            <ac:spMk id="21" creationId="{D1AB2F91-A11F-4A36-B61D-392C6C3E57B6}"/>
          </ac:spMkLst>
        </pc:spChg>
        <pc:spChg chg="mod">
          <ac:chgData name="Christophe IDCAPTURE" userId="FcpA3jtV1fURqSToJE8vS5C65JmQsv0vDcMoGVfqDRM=" providerId="None" clId="Web-{280C1B6F-C537-47EF-A8ED-6048AA72495A}" dt="2020-08-21T10:10:13.504" v="31" actId="1076"/>
          <ac:spMkLst>
            <pc:docMk/>
            <pc:sldMk cId="1466462341" sldId="268"/>
            <ac:spMk id="28" creationId="{7BBF26C7-39A2-4CB8-9871-BE0CEA7FC32F}"/>
          </ac:spMkLst>
        </pc:spChg>
        <pc:spChg chg="del">
          <ac:chgData name="Christophe IDCAPTURE" userId="FcpA3jtV1fURqSToJE8vS5C65JmQsv0vDcMoGVfqDRM=" providerId="None" clId="Web-{280C1B6F-C537-47EF-A8ED-6048AA72495A}" dt="2020-08-21T10:01:56.175" v="1"/>
          <ac:spMkLst>
            <pc:docMk/>
            <pc:sldMk cId="1466462341" sldId="268"/>
            <ac:spMk id="30" creationId="{9323D6F4-DF5E-4201-A260-C3D35527BBBC}"/>
          </ac:spMkLst>
        </pc:spChg>
        <pc:graphicFrameChg chg="mod modGraphic">
          <ac:chgData name="Christophe IDCAPTURE" userId="FcpA3jtV1fURqSToJE8vS5C65JmQsv0vDcMoGVfqDRM=" providerId="None" clId="Web-{280C1B6F-C537-47EF-A8ED-6048AA72495A}" dt="2020-08-21T10:09:40.566" v="25"/>
          <ac:graphicFrameMkLst>
            <pc:docMk/>
            <pc:sldMk cId="1466462341" sldId="268"/>
            <ac:graphicFrameMk id="101" creationId="{00000000-0000-0000-0000-000000000000}"/>
          </ac:graphicFrameMkLst>
        </pc:graphicFrameChg>
        <pc:picChg chg="del">
          <ac:chgData name="Christophe IDCAPTURE" userId="FcpA3jtV1fURqSToJE8vS5C65JmQsv0vDcMoGVfqDRM=" providerId="None" clId="Web-{280C1B6F-C537-47EF-A8ED-6048AA72495A}" dt="2020-08-21T10:08:35.673" v="3"/>
          <ac:picMkLst>
            <pc:docMk/>
            <pc:sldMk cId="1466462341" sldId="268"/>
            <ac:picMk id="2" creationId="{13E5B3F7-C5D9-4100-BDBD-657E2D631A52}"/>
          </ac:picMkLst>
        </pc:picChg>
        <pc:picChg chg="add mod ord">
          <ac:chgData name="Christophe IDCAPTURE" userId="FcpA3jtV1fURqSToJE8vS5C65JmQsv0vDcMoGVfqDRM=" providerId="None" clId="Web-{280C1B6F-C537-47EF-A8ED-6048AA72495A}" dt="2020-08-21T10:09:30.644" v="23" actId="1076"/>
          <ac:picMkLst>
            <pc:docMk/>
            <pc:sldMk cId="1466462341" sldId="268"/>
            <ac:picMk id="3" creationId="{1E9957CD-3E25-4574-9357-56C95F105A70}"/>
          </ac:picMkLst>
        </pc:picChg>
        <pc:picChg chg="mod">
          <ac:chgData name="Christophe IDCAPTURE" userId="FcpA3jtV1fURqSToJE8vS5C65JmQsv0vDcMoGVfqDRM=" providerId="None" clId="Web-{280C1B6F-C537-47EF-A8ED-6048AA72495A}" dt="2020-08-21T10:09:55.426" v="28" actId="1076"/>
          <ac:picMkLst>
            <pc:docMk/>
            <pc:sldMk cId="1466462341" sldId="268"/>
            <ac:picMk id="7" creationId="{44ED6BF2-D428-4A33-B204-76F591906F6B}"/>
          </ac:picMkLst>
        </pc:picChg>
        <pc:cxnChg chg="mod">
          <ac:chgData name="Christophe IDCAPTURE" userId="FcpA3jtV1fURqSToJE8vS5C65JmQsv0vDcMoGVfqDRM=" providerId="None" clId="Web-{280C1B6F-C537-47EF-A8ED-6048AA72495A}" dt="2020-08-21T10:10:08.488" v="30" actId="1076"/>
          <ac:cxnSpMkLst>
            <pc:docMk/>
            <pc:sldMk cId="1466462341" sldId="268"/>
            <ac:cxnSpMk id="23" creationId="{39672915-8EE3-4FEE-A5AA-EED01646A0BF}"/>
          </ac:cxnSpMkLst>
        </pc:cxnChg>
        <pc:cxnChg chg="del">
          <ac:chgData name="Christophe IDCAPTURE" userId="FcpA3jtV1fURqSToJE8vS5C65JmQsv0vDcMoGVfqDRM=" providerId="None" clId="Web-{280C1B6F-C537-47EF-A8ED-6048AA72495A}" dt="2020-08-21T10:01:57.597" v="2"/>
          <ac:cxnSpMkLst>
            <pc:docMk/>
            <pc:sldMk cId="1466462341" sldId="268"/>
            <ac:cxnSpMk id="29" creationId="{D75A9BD4-F9B3-497E-8755-50BC7EE313FC}"/>
          </ac:cxnSpMkLst>
        </pc:cxnChg>
      </pc:sldChg>
      <pc:sldChg chg="addSp delSp modSp add replId">
        <pc:chgData name="Christophe IDCAPTURE" userId="FcpA3jtV1fURqSToJE8vS5C65JmQsv0vDcMoGVfqDRM=" providerId="None" clId="Web-{280C1B6F-C537-47EF-A8ED-6048AA72495A}" dt="2020-08-21T10:19:40.070" v="86" actId="1076"/>
        <pc:sldMkLst>
          <pc:docMk/>
          <pc:sldMk cId="1294503253" sldId="269"/>
        </pc:sldMkLst>
        <pc:spChg chg="mod ord">
          <ac:chgData name="Christophe IDCAPTURE" userId="FcpA3jtV1fURqSToJE8vS5C65JmQsv0vDcMoGVfqDRM=" providerId="None" clId="Web-{280C1B6F-C537-47EF-A8ED-6048AA72495A}" dt="2020-08-21T10:18:57.396" v="80" actId="1076"/>
          <ac:spMkLst>
            <pc:docMk/>
            <pc:sldMk cId="1294503253" sldId="269"/>
            <ac:spMk id="25" creationId="{6FBBB4C3-CA3C-491B-93FC-B57064A61F01}"/>
          </ac:spMkLst>
        </pc:spChg>
        <pc:spChg chg="ord">
          <ac:chgData name="Christophe IDCAPTURE" userId="FcpA3jtV1fURqSToJE8vS5C65JmQsv0vDcMoGVfqDRM=" providerId="None" clId="Web-{280C1B6F-C537-47EF-A8ED-6048AA72495A}" dt="2020-08-21T10:15:28.030" v="57"/>
          <ac:spMkLst>
            <pc:docMk/>
            <pc:sldMk cId="1294503253" sldId="269"/>
            <ac:spMk id="33" creationId="{ED5B0437-46B3-4215-BE01-7A550B5E09C7}"/>
          </ac:spMkLst>
        </pc:spChg>
        <pc:spChg chg="ord">
          <ac:chgData name="Christophe IDCAPTURE" userId="FcpA3jtV1fURqSToJE8vS5C65JmQsv0vDcMoGVfqDRM=" providerId="None" clId="Web-{280C1B6F-C537-47EF-A8ED-6048AA72495A}" dt="2020-08-21T10:15:48.015" v="61"/>
          <ac:spMkLst>
            <pc:docMk/>
            <pc:sldMk cId="1294503253" sldId="269"/>
            <ac:spMk id="35" creationId="{B5439F39-49E5-46A0-89F9-7CE43F4610BA}"/>
          </ac:spMkLst>
        </pc:spChg>
        <pc:picChg chg="add mod modCrop">
          <ac:chgData name="Christophe IDCAPTURE" userId="FcpA3jtV1fURqSToJE8vS5C65JmQsv0vDcMoGVfqDRM=" providerId="None" clId="Web-{280C1B6F-C537-47EF-A8ED-6048AA72495A}" dt="2020-08-21T10:13:46.574" v="49" actId="14100"/>
          <ac:picMkLst>
            <pc:docMk/>
            <pc:sldMk cId="1294503253" sldId="269"/>
            <ac:picMk id="2" creationId="{A3CC2072-ECF5-4884-8DE9-0C13997F9F59}"/>
          </ac:picMkLst>
        </pc:picChg>
        <pc:picChg chg="add del mod">
          <ac:chgData name="Christophe IDCAPTURE" userId="FcpA3jtV1fURqSToJE8vS5C65JmQsv0vDcMoGVfqDRM=" providerId="None" clId="Web-{280C1B6F-C537-47EF-A8ED-6048AA72495A}" dt="2020-08-21T10:18:16.801" v="65"/>
          <ac:picMkLst>
            <pc:docMk/>
            <pc:sldMk cId="1294503253" sldId="269"/>
            <ac:picMk id="3" creationId="{70038340-9445-4996-BC49-2709CF021023}"/>
          </ac:picMkLst>
        </pc:picChg>
        <pc:picChg chg="del ord">
          <ac:chgData name="Christophe IDCAPTURE" userId="FcpA3jtV1fURqSToJE8vS5C65JmQsv0vDcMoGVfqDRM=" providerId="None" clId="Web-{280C1B6F-C537-47EF-A8ED-6048AA72495A}" dt="2020-08-21T10:19:27.929" v="83"/>
          <ac:picMkLst>
            <pc:docMk/>
            <pc:sldMk cId="1294503253" sldId="269"/>
            <ac:picMk id="4" creationId="{F54295BE-777E-40C9-A211-69F2A7EEAE1B}"/>
          </ac:picMkLst>
        </pc:picChg>
        <pc:picChg chg="del">
          <ac:chgData name="Christophe IDCAPTURE" userId="FcpA3jtV1fURqSToJE8vS5C65JmQsv0vDcMoGVfqDRM=" providerId="None" clId="Web-{280C1B6F-C537-47EF-A8ED-6048AA72495A}" dt="2020-08-21T10:12:36.650" v="42"/>
          <ac:picMkLst>
            <pc:docMk/>
            <pc:sldMk cId="1294503253" sldId="269"/>
            <ac:picMk id="5" creationId="{D00B73F6-D8AB-4368-A2EC-DDADDB847F48}"/>
          </ac:picMkLst>
        </pc:picChg>
        <pc:picChg chg="del">
          <ac:chgData name="Christophe IDCAPTURE" userId="FcpA3jtV1fURqSToJE8vS5C65JmQsv0vDcMoGVfqDRM=" providerId="None" clId="Web-{280C1B6F-C537-47EF-A8ED-6048AA72495A}" dt="2020-08-21T10:15:13.108" v="55"/>
          <ac:picMkLst>
            <pc:docMk/>
            <pc:sldMk cId="1294503253" sldId="269"/>
            <ac:picMk id="6" creationId="{CE742413-25B6-4C82-9F7C-3E0DE1D9B059}"/>
          </ac:picMkLst>
        </pc:picChg>
        <pc:picChg chg="add mod ord">
          <ac:chgData name="Christophe IDCAPTURE" userId="FcpA3jtV1fURqSToJE8vS5C65JmQsv0vDcMoGVfqDRM=" providerId="None" clId="Web-{280C1B6F-C537-47EF-A8ED-6048AA72495A}" dt="2020-08-21T10:18:47.927" v="78"/>
          <ac:picMkLst>
            <pc:docMk/>
            <pc:sldMk cId="1294503253" sldId="269"/>
            <ac:picMk id="8" creationId="{6D66E12A-FB7E-4E0A-9E77-6391043FCF95}"/>
          </ac:picMkLst>
        </pc:picChg>
        <pc:picChg chg="add mod">
          <ac:chgData name="Christophe IDCAPTURE" userId="FcpA3jtV1fURqSToJE8vS5C65JmQsv0vDcMoGVfqDRM=" providerId="None" clId="Web-{280C1B6F-C537-47EF-A8ED-6048AA72495A}" dt="2020-08-21T10:19:40.070" v="86" actId="1076"/>
          <ac:picMkLst>
            <pc:docMk/>
            <pc:sldMk cId="1294503253" sldId="269"/>
            <ac:picMk id="9" creationId="{6C6A008E-1DC5-47BE-B45C-999A8BF991BD}"/>
          </ac:picMkLst>
        </pc:picChg>
        <pc:cxnChg chg="ord">
          <ac:chgData name="Christophe IDCAPTURE" userId="FcpA3jtV1fURqSToJE8vS5C65JmQsv0vDcMoGVfqDRM=" providerId="None" clId="Web-{280C1B6F-C537-47EF-A8ED-6048AA72495A}" dt="2020-08-21T10:15:30.077" v="59"/>
          <ac:cxnSpMkLst>
            <pc:docMk/>
            <pc:sldMk cId="1294503253" sldId="269"/>
            <ac:cxnSpMk id="34" creationId="{CA3DAABA-5F08-4251-8D79-52EC08B27839}"/>
          </ac:cxnSpMkLst>
        </pc:cxnChg>
      </pc:sldChg>
    </pc:docChg>
  </pc:docChgLst>
  <pc:docChgLst>
    <pc:chgData name="Christophe IDCAPTURE" userId="FcpA3jtV1fURqSToJE8vS5C65JmQsv0vDcMoGVfqDRM=" providerId="None" clId="Web-{182107A4-4623-48E4-90C6-F7CE3D74744B}"/>
    <pc:docChg chg="modSld">
      <pc:chgData name="Christophe IDCAPTURE" userId="FcpA3jtV1fURqSToJE8vS5C65JmQsv0vDcMoGVfqDRM=" providerId="None" clId="Web-{182107A4-4623-48E4-90C6-F7CE3D74744B}" dt="2020-08-20T16:17:19.975" v="181" actId="1076"/>
      <pc:docMkLst>
        <pc:docMk/>
      </pc:docMkLst>
      <pc:sldChg chg="addSp delSp modSp">
        <pc:chgData name="Christophe IDCAPTURE" userId="FcpA3jtV1fURqSToJE8vS5C65JmQsv0vDcMoGVfqDRM=" providerId="None" clId="Web-{182107A4-4623-48E4-90C6-F7CE3D74744B}" dt="2020-08-20T15:59:42.386" v="52"/>
        <pc:sldMkLst>
          <pc:docMk/>
          <pc:sldMk cId="0" sldId="257"/>
        </pc:sldMkLst>
        <pc:spChg chg="mod ord">
          <ac:chgData name="Christophe IDCAPTURE" userId="FcpA3jtV1fURqSToJE8vS5C65JmQsv0vDcMoGVfqDRM=" providerId="None" clId="Web-{182107A4-4623-48E4-90C6-F7CE3D74744B}" dt="2020-08-20T15:52:12.960" v="19" actId="1076"/>
          <ac:spMkLst>
            <pc:docMk/>
            <pc:sldMk cId="0" sldId="257"/>
            <ac:spMk id="11" creationId="{159BC923-DA06-4479-9C48-B2C24B804678}"/>
          </ac:spMkLst>
        </pc:spChg>
        <pc:spChg chg="mod ord">
          <ac:chgData name="Christophe IDCAPTURE" userId="FcpA3jtV1fURqSToJE8vS5C65JmQsv0vDcMoGVfqDRM=" providerId="None" clId="Web-{182107A4-4623-48E4-90C6-F7CE3D74744B}" dt="2020-08-20T15:52:08.100" v="16" actId="1076"/>
          <ac:spMkLst>
            <pc:docMk/>
            <pc:sldMk cId="0" sldId="257"/>
            <ac:spMk id="12" creationId="{B7A322D7-C604-462C-8CEE-29EB3B1884A3}"/>
          </ac:spMkLst>
        </pc:spChg>
        <pc:spChg chg="mod ord">
          <ac:chgData name="Christophe IDCAPTURE" userId="FcpA3jtV1fURqSToJE8vS5C65JmQsv0vDcMoGVfqDRM=" providerId="None" clId="Web-{182107A4-4623-48E4-90C6-F7CE3D74744B}" dt="2020-08-20T15:58:31.213" v="42" actId="14100"/>
          <ac:spMkLst>
            <pc:docMk/>
            <pc:sldMk cId="0" sldId="257"/>
            <ac:spMk id="18" creationId="{B4F7BF8E-94AB-4BA7-8F6C-1D3C258658A6}"/>
          </ac:spMkLst>
        </pc:spChg>
        <pc:picChg chg="add mod ord">
          <ac:chgData name="Christophe IDCAPTURE" userId="FcpA3jtV1fURqSToJE8vS5C65JmQsv0vDcMoGVfqDRM=" providerId="None" clId="Web-{182107A4-4623-48E4-90C6-F7CE3D74744B}" dt="2020-08-20T15:52:07.834" v="12" actId="14100"/>
          <ac:picMkLst>
            <pc:docMk/>
            <pc:sldMk cId="0" sldId="257"/>
            <ac:picMk id="2" creationId="{262EACB8-0E2D-4654-9C95-6AF886DB2747}"/>
          </ac:picMkLst>
        </pc:picChg>
        <pc:picChg chg="del">
          <ac:chgData name="Christophe IDCAPTURE" userId="FcpA3jtV1fURqSToJE8vS5C65JmQsv0vDcMoGVfqDRM=" providerId="None" clId="Web-{182107A4-4623-48E4-90C6-F7CE3D74744B}" dt="2020-08-20T15:50:41.443" v="1"/>
          <ac:picMkLst>
            <pc:docMk/>
            <pc:sldMk cId="0" sldId="257"/>
            <ac:picMk id="3" creationId="{932399C5-2158-44E4-B195-ADE62006E476}"/>
          </ac:picMkLst>
        </pc:picChg>
        <pc:picChg chg="add mod ord modCrop">
          <ac:chgData name="Christophe IDCAPTURE" userId="FcpA3jtV1fURqSToJE8vS5C65JmQsv0vDcMoGVfqDRM=" providerId="None" clId="Web-{182107A4-4623-48E4-90C6-F7CE3D74744B}" dt="2020-08-20T15:58:47.089" v="47" actId="1076"/>
          <ac:picMkLst>
            <pc:docMk/>
            <pc:sldMk cId="0" sldId="257"/>
            <ac:picMk id="4" creationId="{E37AAA0B-21CE-44B5-A2BC-2405EB3B7417}"/>
          </ac:picMkLst>
        </pc:picChg>
        <pc:picChg chg="mod ord">
          <ac:chgData name="Christophe IDCAPTURE" userId="FcpA3jtV1fURqSToJE8vS5C65JmQsv0vDcMoGVfqDRM=" providerId="None" clId="Web-{182107A4-4623-48E4-90C6-F7CE3D74744B}" dt="2020-08-20T15:58:41.745" v="46" actId="1076"/>
          <ac:picMkLst>
            <pc:docMk/>
            <pc:sldMk cId="0" sldId="257"/>
            <ac:picMk id="7" creationId="{2C447E14-9222-4E11-8B93-376734D17B3C}"/>
          </ac:picMkLst>
        </pc:picChg>
        <pc:picChg chg="del">
          <ac:chgData name="Christophe IDCAPTURE" userId="FcpA3jtV1fURqSToJE8vS5C65JmQsv0vDcMoGVfqDRM=" providerId="None" clId="Web-{182107A4-4623-48E4-90C6-F7CE3D74744B}" dt="2020-08-20T15:52:28.413" v="20"/>
          <ac:picMkLst>
            <pc:docMk/>
            <pc:sldMk cId="0" sldId="257"/>
            <ac:picMk id="17" creationId="{5984D345-A3CB-4165-948A-45C5CBF68C83}"/>
          </ac:picMkLst>
        </pc:picChg>
        <pc:cxnChg chg="del mod ord">
          <ac:chgData name="Christophe IDCAPTURE" userId="FcpA3jtV1fURqSToJE8vS5C65JmQsv0vDcMoGVfqDRM=" providerId="None" clId="Web-{182107A4-4623-48E4-90C6-F7CE3D74744B}" dt="2020-08-20T15:58:19.791" v="40"/>
          <ac:cxnSpMkLst>
            <pc:docMk/>
            <pc:sldMk cId="0" sldId="257"/>
            <ac:cxnSpMk id="23" creationId="{988E122B-0174-4345-8CAB-5D3377DE036F}"/>
          </ac:cxnSpMkLst>
        </pc:cxnChg>
        <pc:cxnChg chg="mod ord">
          <ac:chgData name="Christophe IDCAPTURE" userId="FcpA3jtV1fURqSToJE8vS5C65JmQsv0vDcMoGVfqDRM=" providerId="None" clId="Web-{182107A4-4623-48E4-90C6-F7CE3D74744B}" dt="2020-08-20T15:59:42.386" v="52"/>
          <ac:cxnSpMkLst>
            <pc:docMk/>
            <pc:sldMk cId="0" sldId="257"/>
            <ac:cxnSpMk id="27" creationId="{4BC12BDE-BFAF-4DF0-9715-E0A848789BB3}"/>
          </ac:cxnSpMkLst>
        </pc:cxnChg>
      </pc:sldChg>
      <pc:sldChg chg="addSp delSp modSp">
        <pc:chgData name="Christophe IDCAPTURE" userId="FcpA3jtV1fURqSToJE8vS5C65JmQsv0vDcMoGVfqDRM=" providerId="None" clId="Web-{182107A4-4623-48E4-90C6-F7CE3D74744B}" dt="2020-08-20T16:09:54.502" v="132" actId="20577"/>
        <pc:sldMkLst>
          <pc:docMk/>
          <pc:sldMk cId="3407473680" sldId="260"/>
        </pc:sldMkLst>
        <pc:spChg chg="mod">
          <ac:chgData name="Christophe IDCAPTURE" userId="FcpA3jtV1fURqSToJE8vS5C65JmQsv0vDcMoGVfqDRM=" providerId="None" clId="Web-{182107A4-4623-48E4-90C6-F7CE3D74744B}" dt="2020-08-20T16:03:51.185" v="72" actId="1076"/>
          <ac:spMkLst>
            <pc:docMk/>
            <pc:sldMk cId="3407473680" sldId="260"/>
            <ac:spMk id="18" creationId="{B4F7BF8E-94AB-4BA7-8F6C-1D3C258658A6}"/>
          </ac:spMkLst>
        </pc:spChg>
        <pc:spChg chg="mod">
          <ac:chgData name="Christophe IDCAPTURE" userId="FcpA3jtV1fURqSToJE8vS5C65JmQsv0vDcMoGVfqDRM=" providerId="None" clId="Web-{182107A4-4623-48E4-90C6-F7CE3D74744B}" dt="2020-08-20T16:03:30.857" v="68" actId="1076"/>
          <ac:spMkLst>
            <pc:docMk/>
            <pc:sldMk cId="3407473680" sldId="260"/>
            <ac:spMk id="25" creationId="{43E56FC5-9692-48C9-AE80-C4B9F30B2A47}"/>
          </ac:spMkLst>
        </pc:spChg>
        <pc:spChg chg="mod">
          <ac:chgData name="Christophe IDCAPTURE" userId="FcpA3jtV1fURqSToJE8vS5C65JmQsv0vDcMoGVfqDRM=" providerId="None" clId="Web-{182107A4-4623-48E4-90C6-F7CE3D74744B}" dt="2020-08-20T16:04:05.639" v="74" actId="14100"/>
          <ac:spMkLst>
            <pc:docMk/>
            <pc:sldMk cId="3407473680" sldId="260"/>
            <ac:spMk id="29" creationId="{14D1ED9D-47EE-4B4E-AF4A-31A03CA782A0}"/>
          </ac:spMkLst>
        </pc:spChg>
        <pc:spChg chg="mod">
          <ac:chgData name="Christophe IDCAPTURE" userId="FcpA3jtV1fURqSToJE8vS5C65JmQsv0vDcMoGVfqDRM=" providerId="None" clId="Web-{182107A4-4623-48E4-90C6-F7CE3D74744B}" dt="2020-08-20T16:04:21.217" v="76" actId="14100"/>
          <ac:spMkLst>
            <pc:docMk/>
            <pc:sldMk cId="3407473680" sldId="260"/>
            <ac:spMk id="30" creationId="{C7B918DC-81D6-4BFA-A45A-7EEA5097EFDF}"/>
          </ac:spMkLst>
        </pc:spChg>
        <pc:spChg chg="mod">
          <ac:chgData name="Christophe IDCAPTURE" userId="FcpA3jtV1fURqSToJE8vS5C65JmQsv0vDcMoGVfqDRM=" providerId="None" clId="Web-{182107A4-4623-48E4-90C6-F7CE3D74744B}" dt="2020-08-20T16:06:18.468" v="101" actId="14100"/>
          <ac:spMkLst>
            <pc:docMk/>
            <pc:sldMk cId="3407473680" sldId="260"/>
            <ac:spMk id="31" creationId="{10A29681-7798-4F16-BABC-5B2731CA2628}"/>
          </ac:spMkLst>
        </pc:spChg>
        <pc:spChg chg="mod">
          <ac:chgData name="Christophe IDCAPTURE" userId="FcpA3jtV1fURqSToJE8vS5C65JmQsv0vDcMoGVfqDRM=" providerId="None" clId="Web-{182107A4-4623-48E4-90C6-F7CE3D74744B}" dt="2020-08-20T16:05:37.108" v="92" actId="1076"/>
          <ac:spMkLst>
            <pc:docMk/>
            <pc:sldMk cId="3407473680" sldId="260"/>
            <ac:spMk id="33" creationId="{A0870256-8530-4C4B-B1FB-65DB92C11C3E}"/>
          </ac:spMkLst>
        </pc:spChg>
        <pc:spChg chg="mod">
          <ac:chgData name="Christophe IDCAPTURE" userId="FcpA3jtV1fURqSToJE8vS5C65JmQsv0vDcMoGVfqDRM=" providerId="None" clId="Web-{182107A4-4623-48E4-90C6-F7CE3D74744B}" dt="2020-08-20T16:07:59.172" v="114" actId="14100"/>
          <ac:spMkLst>
            <pc:docMk/>
            <pc:sldMk cId="3407473680" sldId="260"/>
            <ac:spMk id="35" creationId="{375FB876-F28C-45B7-BF1C-B4F7B7D5321C}"/>
          </ac:spMkLst>
        </pc:spChg>
        <pc:spChg chg="mod">
          <ac:chgData name="Christophe IDCAPTURE" userId="FcpA3jtV1fURqSToJE8vS5C65JmQsv0vDcMoGVfqDRM=" providerId="None" clId="Web-{182107A4-4623-48E4-90C6-F7CE3D74744B}" dt="2020-08-20T16:09:54.502" v="132" actId="20577"/>
          <ac:spMkLst>
            <pc:docMk/>
            <pc:sldMk cId="3407473680" sldId="260"/>
            <ac:spMk id="37" creationId="{80382A83-7F1D-45E7-A45E-99060F76BAEC}"/>
          </ac:spMkLst>
        </pc:spChg>
        <pc:spChg chg="mod">
          <ac:chgData name="Christophe IDCAPTURE" userId="FcpA3jtV1fURqSToJE8vS5C65JmQsv0vDcMoGVfqDRM=" providerId="None" clId="Web-{182107A4-4623-48E4-90C6-F7CE3D74744B}" dt="2020-08-20T16:05:00.795" v="84" actId="14100"/>
          <ac:spMkLst>
            <pc:docMk/>
            <pc:sldMk cId="3407473680" sldId="260"/>
            <ac:spMk id="38" creationId="{95204C27-9593-4787-A790-333371CAEE44}"/>
          </ac:spMkLst>
        </pc:spChg>
        <pc:spChg chg="mod">
          <ac:chgData name="Christophe IDCAPTURE" userId="FcpA3jtV1fURqSToJE8vS5C65JmQsv0vDcMoGVfqDRM=" providerId="None" clId="Web-{182107A4-4623-48E4-90C6-F7CE3D74744B}" dt="2020-08-20T16:08:13.985" v="117" actId="1076"/>
          <ac:spMkLst>
            <pc:docMk/>
            <pc:sldMk cId="3407473680" sldId="260"/>
            <ac:spMk id="42" creationId="{26C2DA94-9428-438B-B1A2-C368C0477B58}"/>
          </ac:spMkLst>
        </pc:spChg>
        <pc:spChg chg="mod">
          <ac:chgData name="Christophe IDCAPTURE" userId="FcpA3jtV1fURqSToJE8vS5C65JmQsv0vDcMoGVfqDRM=" providerId="None" clId="Web-{182107A4-4623-48E4-90C6-F7CE3D74744B}" dt="2020-08-20T16:07:19.094" v="109" actId="1076"/>
          <ac:spMkLst>
            <pc:docMk/>
            <pc:sldMk cId="3407473680" sldId="260"/>
            <ac:spMk id="43" creationId="{EBF368CE-AE94-417D-8AEC-DD6C86CD3193}"/>
          </ac:spMkLst>
        </pc:spChg>
        <pc:spChg chg="mod">
          <ac:chgData name="Christophe IDCAPTURE" userId="FcpA3jtV1fURqSToJE8vS5C65JmQsv0vDcMoGVfqDRM=" providerId="None" clId="Web-{182107A4-4623-48E4-90C6-F7CE3D74744B}" dt="2020-08-20T16:08:18.141" v="118" actId="1076"/>
          <ac:spMkLst>
            <pc:docMk/>
            <pc:sldMk cId="3407473680" sldId="260"/>
            <ac:spMk id="44" creationId="{A337376D-EBDD-4053-B8EB-BA4D960F9FFD}"/>
          </ac:spMkLst>
        </pc:spChg>
        <pc:graphicFrameChg chg="ord">
          <ac:chgData name="Christophe IDCAPTURE" userId="FcpA3jtV1fURqSToJE8vS5C65JmQsv0vDcMoGVfqDRM=" providerId="None" clId="Web-{182107A4-4623-48E4-90C6-F7CE3D74744B}" dt="2020-08-20T16:02:57.560" v="61"/>
          <ac:graphicFrameMkLst>
            <pc:docMk/>
            <pc:sldMk cId="3407473680" sldId="260"/>
            <ac:graphicFrameMk id="101" creationId="{00000000-0000-0000-0000-000000000000}"/>
          </ac:graphicFrameMkLst>
        </pc:graphicFrameChg>
        <pc:picChg chg="del mod">
          <ac:chgData name="Christophe IDCAPTURE" userId="FcpA3jtV1fURqSToJE8vS5C65JmQsv0vDcMoGVfqDRM=" providerId="None" clId="Web-{182107A4-4623-48E4-90C6-F7CE3D74744B}" dt="2020-08-20T16:02:41.013" v="58"/>
          <ac:picMkLst>
            <pc:docMk/>
            <pc:sldMk cId="3407473680" sldId="260"/>
            <ac:picMk id="2" creationId="{21AF45B7-7591-408C-8078-202261326C6A}"/>
          </ac:picMkLst>
        </pc:picChg>
        <pc:picChg chg="add mod ord">
          <ac:chgData name="Christophe IDCAPTURE" userId="FcpA3jtV1fURqSToJE8vS5C65JmQsv0vDcMoGVfqDRM=" providerId="None" clId="Web-{182107A4-4623-48E4-90C6-F7CE3D74744B}" dt="2020-08-20T16:08:35.798" v="120" actId="1076"/>
          <ac:picMkLst>
            <pc:docMk/>
            <pc:sldMk cId="3407473680" sldId="260"/>
            <ac:picMk id="3" creationId="{4FBC537F-3208-4823-B6D8-5EB7C8858587}"/>
          </ac:picMkLst>
        </pc:picChg>
        <pc:cxnChg chg="mod">
          <ac:chgData name="Christophe IDCAPTURE" userId="FcpA3jtV1fURqSToJE8vS5C65JmQsv0vDcMoGVfqDRM=" providerId="None" clId="Web-{182107A4-4623-48E4-90C6-F7CE3D74744B}" dt="2020-08-20T16:03:26.716" v="67" actId="14100"/>
          <ac:cxnSpMkLst>
            <pc:docMk/>
            <pc:sldMk cId="3407473680" sldId="260"/>
            <ac:cxnSpMk id="27" creationId="{4BC12BDE-BFAF-4DF0-9715-E0A848789BB3}"/>
          </ac:cxnSpMkLst>
        </pc:cxnChg>
        <pc:cxnChg chg="mod">
          <ac:chgData name="Christophe IDCAPTURE" userId="FcpA3jtV1fURqSToJE8vS5C65JmQsv0vDcMoGVfqDRM=" providerId="None" clId="Web-{182107A4-4623-48E4-90C6-F7CE3D74744B}" dt="2020-08-20T16:05:55.140" v="96" actId="1076"/>
          <ac:cxnSpMkLst>
            <pc:docMk/>
            <pc:sldMk cId="3407473680" sldId="260"/>
            <ac:cxnSpMk id="32" creationId="{38A03FCF-086F-4ACD-8555-DD4CD024155B}"/>
          </ac:cxnSpMkLst>
        </pc:cxnChg>
        <pc:cxnChg chg="mod">
          <ac:chgData name="Christophe IDCAPTURE" userId="FcpA3jtV1fURqSToJE8vS5C65JmQsv0vDcMoGVfqDRM=" providerId="None" clId="Web-{182107A4-4623-48E4-90C6-F7CE3D74744B}" dt="2020-08-20T16:05:47.296" v="95" actId="14100"/>
          <ac:cxnSpMkLst>
            <pc:docMk/>
            <pc:sldMk cId="3407473680" sldId="260"/>
            <ac:cxnSpMk id="34" creationId="{176A8062-0FD0-48C8-8E64-1EC3D96844E8}"/>
          </ac:cxnSpMkLst>
        </pc:cxnChg>
        <pc:cxnChg chg="mod">
          <ac:chgData name="Christophe IDCAPTURE" userId="FcpA3jtV1fURqSToJE8vS5C65JmQsv0vDcMoGVfqDRM=" providerId="None" clId="Web-{182107A4-4623-48E4-90C6-F7CE3D74744B}" dt="2020-08-20T16:07:13.406" v="108" actId="14100"/>
          <ac:cxnSpMkLst>
            <pc:docMk/>
            <pc:sldMk cId="3407473680" sldId="260"/>
            <ac:cxnSpMk id="36" creationId="{D7DD1D2E-5AAE-4FB5-A857-ACDB4D64C56E}"/>
          </ac:cxnSpMkLst>
        </pc:cxnChg>
        <pc:cxnChg chg="mod">
          <ac:chgData name="Christophe IDCAPTURE" userId="FcpA3jtV1fURqSToJE8vS5C65JmQsv0vDcMoGVfqDRM=" providerId="None" clId="Web-{182107A4-4623-48E4-90C6-F7CE3D74744B}" dt="2020-08-20T16:05:04.639" v="85" actId="14100"/>
          <ac:cxnSpMkLst>
            <pc:docMk/>
            <pc:sldMk cId="3407473680" sldId="260"/>
            <ac:cxnSpMk id="39" creationId="{11595DF5-E0FF-4DC8-B341-93604D597B20}"/>
          </ac:cxnSpMkLst>
        </pc:cxnChg>
      </pc:sldChg>
      <pc:sldChg chg="addSp delSp modSp">
        <pc:chgData name="Christophe IDCAPTURE" userId="FcpA3jtV1fURqSToJE8vS5C65JmQsv0vDcMoGVfqDRM=" providerId="None" clId="Web-{182107A4-4623-48E4-90C6-F7CE3D74744B}" dt="2020-08-20T16:17:19.975" v="181" actId="1076"/>
        <pc:sldMkLst>
          <pc:docMk/>
          <pc:sldMk cId="860185380" sldId="261"/>
        </pc:sldMkLst>
        <pc:spChg chg="mod">
          <ac:chgData name="Christophe IDCAPTURE" userId="FcpA3jtV1fURqSToJE8vS5C65JmQsv0vDcMoGVfqDRM=" providerId="None" clId="Web-{182107A4-4623-48E4-90C6-F7CE3D74744B}" dt="2020-08-20T16:15:46.458" v="173" actId="1076"/>
          <ac:spMkLst>
            <pc:docMk/>
            <pc:sldMk cId="860185380" sldId="261"/>
            <ac:spMk id="18" creationId="{B4F7BF8E-94AB-4BA7-8F6C-1D3C258658A6}"/>
          </ac:spMkLst>
        </pc:spChg>
        <pc:spChg chg="mod">
          <ac:chgData name="Christophe IDCAPTURE" userId="FcpA3jtV1fURqSToJE8vS5C65JmQsv0vDcMoGVfqDRM=" providerId="None" clId="Web-{182107A4-4623-48E4-90C6-F7CE3D74744B}" dt="2020-08-20T16:15:33.083" v="171" actId="1076"/>
          <ac:spMkLst>
            <pc:docMk/>
            <pc:sldMk cId="860185380" sldId="261"/>
            <ac:spMk id="29" creationId="{14D1ED9D-47EE-4B4E-AF4A-31A03CA782A0}"/>
          </ac:spMkLst>
        </pc:spChg>
        <pc:spChg chg="mod">
          <ac:chgData name="Christophe IDCAPTURE" userId="FcpA3jtV1fURqSToJE8vS5C65JmQsv0vDcMoGVfqDRM=" providerId="None" clId="Web-{182107A4-4623-48E4-90C6-F7CE3D74744B}" dt="2020-08-20T16:13:02.722" v="151" actId="1076"/>
          <ac:spMkLst>
            <pc:docMk/>
            <pc:sldMk cId="860185380" sldId="261"/>
            <ac:spMk id="30" creationId="{C7B918DC-81D6-4BFA-A45A-7EEA5097EFDF}"/>
          </ac:spMkLst>
        </pc:spChg>
        <pc:spChg chg="mod">
          <ac:chgData name="Christophe IDCAPTURE" userId="FcpA3jtV1fURqSToJE8vS5C65JmQsv0vDcMoGVfqDRM=" providerId="None" clId="Web-{182107A4-4623-48E4-90C6-F7CE3D74744B}" dt="2020-08-20T16:14:55.645" v="163" actId="1076"/>
          <ac:spMkLst>
            <pc:docMk/>
            <pc:sldMk cId="860185380" sldId="261"/>
            <ac:spMk id="33" creationId="{A0870256-8530-4C4B-B1FB-65DB92C11C3E}"/>
          </ac:spMkLst>
        </pc:spChg>
        <pc:spChg chg="mod">
          <ac:chgData name="Christophe IDCAPTURE" userId="FcpA3jtV1fURqSToJE8vS5C65JmQsv0vDcMoGVfqDRM=" providerId="None" clId="Web-{182107A4-4623-48E4-90C6-F7CE3D74744B}" dt="2020-08-20T16:13:15.019" v="152" actId="1076"/>
          <ac:spMkLst>
            <pc:docMk/>
            <pc:sldMk cId="860185380" sldId="261"/>
            <ac:spMk id="38" creationId="{95204C27-9593-4787-A790-333371CAEE44}"/>
          </ac:spMkLst>
        </pc:spChg>
        <pc:spChg chg="mod">
          <ac:chgData name="Christophe IDCAPTURE" userId="FcpA3jtV1fURqSToJE8vS5C65JmQsv0vDcMoGVfqDRM=" providerId="None" clId="Web-{182107A4-4623-48E4-90C6-F7CE3D74744B}" dt="2020-08-20T16:16:09.849" v="175" actId="1076"/>
          <ac:spMkLst>
            <pc:docMk/>
            <pc:sldMk cId="860185380" sldId="261"/>
            <ac:spMk id="41" creationId="{B7ABD2D6-80FC-4EFB-B0DC-2EF0823140B2}"/>
          </ac:spMkLst>
        </pc:spChg>
        <pc:grpChg chg="add mod">
          <ac:chgData name="Christophe IDCAPTURE" userId="FcpA3jtV1fURqSToJE8vS5C65JmQsv0vDcMoGVfqDRM=" providerId="None" clId="Web-{182107A4-4623-48E4-90C6-F7CE3D74744B}" dt="2020-08-20T16:15:52.146" v="174" actId="1076"/>
          <ac:grpSpMkLst>
            <pc:docMk/>
            <pc:sldMk cId="860185380" sldId="261"/>
            <ac:grpSpMk id="3" creationId="{A730EAEA-14F2-4480-8646-B7FF38C537AF}"/>
          </ac:grpSpMkLst>
        </pc:grpChg>
        <pc:grpChg chg="add mod">
          <ac:chgData name="Christophe IDCAPTURE" userId="FcpA3jtV1fURqSToJE8vS5C65JmQsv0vDcMoGVfqDRM=" providerId="None" clId="Web-{182107A4-4623-48E4-90C6-F7CE3D74744B}" dt="2020-08-20T16:17:19.975" v="181" actId="1076"/>
          <ac:grpSpMkLst>
            <pc:docMk/>
            <pc:sldMk cId="860185380" sldId="261"/>
            <ac:grpSpMk id="5" creationId="{51DA94D6-020B-44A6-8557-FA48B6006729}"/>
          </ac:grpSpMkLst>
        </pc:grpChg>
        <pc:graphicFrameChg chg="ord">
          <ac:chgData name="Christophe IDCAPTURE" userId="FcpA3jtV1fURqSToJE8vS5C65JmQsv0vDcMoGVfqDRM=" providerId="None" clId="Web-{182107A4-4623-48E4-90C6-F7CE3D74744B}" dt="2020-08-20T16:11:32.221" v="137"/>
          <ac:graphicFrameMkLst>
            <pc:docMk/>
            <pc:sldMk cId="860185380" sldId="261"/>
            <ac:graphicFrameMk id="101" creationId="{00000000-0000-0000-0000-000000000000}"/>
          </ac:graphicFrameMkLst>
        </pc:graphicFrameChg>
        <pc:picChg chg="add mod ord">
          <ac:chgData name="Christophe IDCAPTURE" userId="FcpA3jtV1fURqSToJE8vS5C65JmQsv0vDcMoGVfqDRM=" providerId="None" clId="Web-{182107A4-4623-48E4-90C6-F7CE3D74744B}" dt="2020-08-20T16:14:22.395" v="158" actId="1076"/>
          <ac:picMkLst>
            <pc:docMk/>
            <pc:sldMk cId="860185380" sldId="261"/>
            <ac:picMk id="2" creationId="{FBDA85A0-991C-4374-A274-B8E2B910D50E}"/>
          </ac:picMkLst>
        </pc:picChg>
        <pc:picChg chg="del">
          <ac:chgData name="Christophe IDCAPTURE" userId="FcpA3jtV1fURqSToJE8vS5C65JmQsv0vDcMoGVfqDRM=" providerId="None" clId="Web-{182107A4-4623-48E4-90C6-F7CE3D74744B}" dt="2020-08-20T16:11:22.565" v="135"/>
          <ac:picMkLst>
            <pc:docMk/>
            <pc:sldMk cId="860185380" sldId="261"/>
            <ac:picMk id="4" creationId="{5EEBD920-04A8-4BBF-A2B3-D8B021F8FD45}"/>
          </ac:picMkLst>
        </pc:picChg>
        <pc:cxnChg chg="add mod">
          <ac:chgData name="Christophe IDCAPTURE" userId="FcpA3jtV1fURqSToJE8vS5C65JmQsv0vDcMoGVfqDRM=" providerId="None" clId="Web-{182107A4-4623-48E4-90C6-F7CE3D74744B}" dt="2020-08-20T16:16:34.568" v="179" actId="14100"/>
          <ac:cxnSpMkLst>
            <pc:docMk/>
            <pc:sldMk cId="860185380" sldId="261"/>
            <ac:cxnSpMk id="19" creationId="{1A2ABB3E-6796-4C4D-9CB0-D9D61B55E74E}"/>
          </ac:cxnSpMkLst>
        </pc:cxnChg>
        <pc:cxnChg chg="mod">
          <ac:chgData name="Christophe IDCAPTURE" userId="FcpA3jtV1fURqSToJE8vS5C65JmQsv0vDcMoGVfqDRM=" providerId="None" clId="Web-{182107A4-4623-48E4-90C6-F7CE3D74744B}" dt="2020-08-20T16:15:04.411" v="164" actId="14100"/>
          <ac:cxnSpMkLst>
            <pc:docMk/>
            <pc:sldMk cId="860185380" sldId="261"/>
            <ac:cxnSpMk id="34" creationId="{176A8062-0FD0-48C8-8E64-1EC3D96844E8}"/>
          </ac:cxnSpMkLst>
        </pc:cxnChg>
        <pc:cxnChg chg="mod">
          <ac:chgData name="Christophe IDCAPTURE" userId="FcpA3jtV1fURqSToJE8vS5C65JmQsv0vDcMoGVfqDRM=" providerId="None" clId="Web-{182107A4-4623-48E4-90C6-F7CE3D74744B}" dt="2020-08-20T16:13:15.019" v="153" actId="1076"/>
          <ac:cxnSpMkLst>
            <pc:docMk/>
            <pc:sldMk cId="860185380" sldId="261"/>
            <ac:cxnSpMk id="40" creationId="{C78268BE-9871-43D5-A124-C4E68C13E818}"/>
          </ac:cxnSpMkLst>
        </pc:cxnChg>
      </pc:sldChg>
    </pc:docChg>
  </pc:docChgLst>
  <pc:docChgLst>
    <pc:chgData name="Christophe IDCAPTURE" userId="FcpA3jtV1fURqSToJE8vS5C65JmQsv0vDcMoGVfqDRM=" providerId="None" clId="Web-{638B1669-1ADF-499A-90D2-168FD72A6B7E}"/>
    <pc:docChg chg="modSld">
      <pc:chgData name="Christophe IDCAPTURE" userId="FcpA3jtV1fURqSToJE8vS5C65JmQsv0vDcMoGVfqDRM=" providerId="None" clId="Web-{638B1669-1ADF-499A-90D2-168FD72A6B7E}" dt="2020-08-21T09:44:39.812" v="13"/>
      <pc:docMkLst>
        <pc:docMk/>
      </pc:docMkLst>
      <pc:sldChg chg="modSp">
        <pc:chgData name="Christophe IDCAPTURE" userId="FcpA3jtV1fURqSToJE8vS5C65JmQsv0vDcMoGVfqDRM=" providerId="None" clId="Web-{638B1669-1ADF-499A-90D2-168FD72A6B7E}" dt="2020-08-21T09:44:11.500" v="1"/>
        <pc:sldMkLst>
          <pc:docMk/>
          <pc:sldMk cId="0" sldId="256"/>
        </pc:sldMkLst>
        <pc:graphicFrameChg chg="mod modGraphic">
          <ac:chgData name="Christophe IDCAPTURE" userId="FcpA3jtV1fURqSToJE8vS5C65JmQsv0vDcMoGVfqDRM=" providerId="None" clId="Web-{638B1669-1ADF-499A-90D2-168FD72A6B7E}" dt="2020-08-21T09:44:11.500" v="1"/>
          <ac:graphicFrameMkLst>
            <pc:docMk/>
            <pc:sldMk cId="0" sldId="256"/>
            <ac:graphicFrameMk id="91" creationId="{00000000-0000-0000-0000-000000000000}"/>
          </ac:graphicFrameMkLst>
        </pc:graphicFrameChg>
      </pc:sldChg>
      <pc:sldChg chg="modSp">
        <pc:chgData name="Christophe IDCAPTURE" userId="FcpA3jtV1fURqSToJE8vS5C65JmQsv0vDcMoGVfqDRM=" providerId="None" clId="Web-{638B1669-1ADF-499A-90D2-168FD72A6B7E}" dt="2020-08-21T09:44:15.890" v="3"/>
        <pc:sldMkLst>
          <pc:docMk/>
          <pc:sldMk cId="860185380" sldId="261"/>
        </pc:sldMkLst>
        <pc:graphicFrameChg chg="mod modGraphic">
          <ac:chgData name="Christophe IDCAPTURE" userId="FcpA3jtV1fURqSToJE8vS5C65JmQsv0vDcMoGVfqDRM=" providerId="None" clId="Web-{638B1669-1ADF-499A-90D2-168FD72A6B7E}" dt="2020-08-21T09:44:15.890" v="3"/>
          <ac:graphicFrameMkLst>
            <pc:docMk/>
            <pc:sldMk cId="860185380" sldId="261"/>
            <ac:graphicFrameMk id="20" creationId="{175B01C4-B5B3-44D6-8367-25610A4F6390}"/>
          </ac:graphicFrameMkLst>
        </pc:graphicFrameChg>
      </pc:sldChg>
      <pc:sldChg chg="modSp">
        <pc:chgData name="Christophe IDCAPTURE" userId="FcpA3jtV1fURqSToJE8vS5C65JmQsv0vDcMoGVfqDRM=" providerId="None" clId="Web-{638B1669-1ADF-499A-90D2-168FD72A6B7E}" dt="2020-08-21T09:44:21.312" v="5"/>
        <pc:sldMkLst>
          <pc:docMk/>
          <pc:sldMk cId="1469235042" sldId="262"/>
        </pc:sldMkLst>
        <pc:graphicFrameChg chg="mod modGraphic">
          <ac:chgData name="Christophe IDCAPTURE" userId="FcpA3jtV1fURqSToJE8vS5C65JmQsv0vDcMoGVfqDRM=" providerId="None" clId="Web-{638B1669-1ADF-499A-90D2-168FD72A6B7E}" dt="2020-08-21T09:44:21.312" v="5"/>
          <ac:graphicFrameMkLst>
            <pc:docMk/>
            <pc:sldMk cId="1469235042" sldId="262"/>
            <ac:graphicFrameMk id="20" creationId="{175B01C4-B5B3-44D6-8367-25610A4F6390}"/>
          </ac:graphicFrameMkLst>
        </pc:graphicFrameChg>
      </pc:sldChg>
      <pc:sldChg chg="modSp">
        <pc:chgData name="Christophe IDCAPTURE" userId="FcpA3jtV1fURqSToJE8vS5C65JmQsv0vDcMoGVfqDRM=" providerId="None" clId="Web-{638B1669-1ADF-499A-90D2-168FD72A6B7E}" dt="2020-08-21T09:44:24.531" v="7"/>
        <pc:sldMkLst>
          <pc:docMk/>
          <pc:sldMk cId="221401942" sldId="264"/>
        </pc:sldMkLst>
        <pc:graphicFrameChg chg="mod modGraphic">
          <ac:chgData name="Christophe IDCAPTURE" userId="FcpA3jtV1fURqSToJE8vS5C65JmQsv0vDcMoGVfqDRM=" providerId="None" clId="Web-{638B1669-1ADF-499A-90D2-168FD72A6B7E}" dt="2020-08-21T09:44:24.531" v="7"/>
          <ac:graphicFrameMkLst>
            <pc:docMk/>
            <pc:sldMk cId="221401942" sldId="264"/>
            <ac:graphicFrameMk id="20" creationId="{175B01C4-B5B3-44D6-8367-25610A4F6390}"/>
          </ac:graphicFrameMkLst>
        </pc:graphicFrameChg>
      </pc:sldChg>
      <pc:sldChg chg="modSp">
        <pc:chgData name="Christophe IDCAPTURE" userId="FcpA3jtV1fURqSToJE8vS5C65JmQsv0vDcMoGVfqDRM=" providerId="None" clId="Web-{638B1669-1ADF-499A-90D2-168FD72A6B7E}" dt="2020-08-21T09:44:28.625" v="9"/>
        <pc:sldMkLst>
          <pc:docMk/>
          <pc:sldMk cId="4185055034" sldId="265"/>
        </pc:sldMkLst>
        <pc:graphicFrameChg chg="mod modGraphic">
          <ac:chgData name="Christophe IDCAPTURE" userId="FcpA3jtV1fURqSToJE8vS5C65JmQsv0vDcMoGVfqDRM=" providerId="None" clId="Web-{638B1669-1ADF-499A-90D2-168FD72A6B7E}" dt="2020-08-21T09:44:28.625" v="9"/>
          <ac:graphicFrameMkLst>
            <pc:docMk/>
            <pc:sldMk cId="4185055034" sldId="265"/>
            <ac:graphicFrameMk id="20" creationId="{175B01C4-B5B3-44D6-8367-25610A4F6390}"/>
          </ac:graphicFrameMkLst>
        </pc:graphicFrameChg>
      </pc:sldChg>
      <pc:sldChg chg="modSp">
        <pc:chgData name="Christophe IDCAPTURE" userId="FcpA3jtV1fURqSToJE8vS5C65JmQsv0vDcMoGVfqDRM=" providerId="None" clId="Web-{638B1669-1ADF-499A-90D2-168FD72A6B7E}" dt="2020-08-21T09:44:32.953" v="11"/>
        <pc:sldMkLst>
          <pc:docMk/>
          <pc:sldMk cId="447853219" sldId="266"/>
        </pc:sldMkLst>
        <pc:graphicFrameChg chg="mod modGraphic">
          <ac:chgData name="Christophe IDCAPTURE" userId="FcpA3jtV1fURqSToJE8vS5C65JmQsv0vDcMoGVfqDRM=" providerId="None" clId="Web-{638B1669-1ADF-499A-90D2-168FD72A6B7E}" dt="2020-08-21T09:44:32.953" v="11"/>
          <ac:graphicFrameMkLst>
            <pc:docMk/>
            <pc:sldMk cId="447853219" sldId="266"/>
            <ac:graphicFrameMk id="20" creationId="{175B01C4-B5B3-44D6-8367-25610A4F6390}"/>
          </ac:graphicFrameMkLst>
        </pc:graphicFrameChg>
      </pc:sldChg>
      <pc:sldChg chg="modSp">
        <pc:chgData name="Christophe IDCAPTURE" userId="FcpA3jtV1fURqSToJE8vS5C65JmQsv0vDcMoGVfqDRM=" providerId="None" clId="Web-{638B1669-1ADF-499A-90D2-168FD72A6B7E}" dt="2020-08-21T09:44:39.812" v="13"/>
        <pc:sldMkLst>
          <pc:docMk/>
          <pc:sldMk cId="1853121058" sldId="267"/>
        </pc:sldMkLst>
        <pc:graphicFrameChg chg="mod modGraphic">
          <ac:chgData name="Christophe IDCAPTURE" userId="FcpA3jtV1fURqSToJE8vS5C65JmQsv0vDcMoGVfqDRM=" providerId="None" clId="Web-{638B1669-1ADF-499A-90D2-168FD72A6B7E}" dt="2020-08-21T09:44:39.812" v="13"/>
          <ac:graphicFrameMkLst>
            <pc:docMk/>
            <pc:sldMk cId="1853121058" sldId="267"/>
            <ac:graphicFrameMk id="20" creationId="{175B01C4-B5B3-44D6-8367-25610A4F6390}"/>
          </ac:graphicFrameMkLst>
        </pc:graphicFrameChg>
      </pc:sldChg>
    </pc:docChg>
  </pc:docChgLst>
  <pc:docChgLst>
    <pc:chgData name="Christophe IDCAPTURE" userId="FcpA3jtV1fURqSToJE8vS5C65JmQsv0vDcMoGVfqDRM=" providerId="None" clId="Web-{0DF2C372-3EE5-476D-A9CE-882380D00AB3}"/>
    <pc:docChg chg="modSld">
      <pc:chgData name="Christophe IDCAPTURE" userId="FcpA3jtV1fURqSToJE8vS5C65JmQsv0vDcMoGVfqDRM=" providerId="None" clId="Web-{0DF2C372-3EE5-476D-A9CE-882380D00AB3}" dt="2020-08-21T09:19:58.824" v="150" actId="14100"/>
      <pc:docMkLst>
        <pc:docMk/>
      </pc:docMkLst>
      <pc:sldChg chg="addSp delSp modSp">
        <pc:chgData name="Christophe IDCAPTURE" userId="FcpA3jtV1fURqSToJE8vS5C65JmQsv0vDcMoGVfqDRM=" providerId="None" clId="Web-{0DF2C372-3EE5-476D-A9CE-882380D00AB3}" dt="2020-08-21T09:19:58.824" v="150" actId="14100"/>
        <pc:sldMkLst>
          <pc:docMk/>
          <pc:sldMk cId="1451677050" sldId="263"/>
        </pc:sldMkLst>
        <pc:spChg chg="add del">
          <ac:chgData name="Christophe IDCAPTURE" userId="FcpA3jtV1fURqSToJE8vS5C65JmQsv0vDcMoGVfqDRM=" providerId="None" clId="Web-{0DF2C372-3EE5-476D-A9CE-882380D00AB3}" dt="2020-08-21T09:05:25.718" v="114"/>
          <ac:spMkLst>
            <pc:docMk/>
            <pc:sldMk cId="1451677050" sldId="263"/>
            <ac:spMk id="11" creationId="{32F230AD-F62C-4737-876B-0E8EBC21C252}"/>
          </ac:spMkLst>
        </pc:spChg>
        <pc:spChg chg="add del">
          <ac:chgData name="Christophe IDCAPTURE" userId="FcpA3jtV1fURqSToJE8vS5C65JmQsv0vDcMoGVfqDRM=" providerId="None" clId="Web-{0DF2C372-3EE5-476D-A9CE-882380D00AB3}" dt="2020-08-21T08:53:32.059" v="33"/>
          <ac:spMkLst>
            <pc:docMk/>
            <pc:sldMk cId="1451677050" sldId="263"/>
            <ac:spMk id="18" creationId="{90FF8CCF-0F82-4DC5-A41B-C5F84A7120B3}"/>
          </ac:spMkLst>
        </pc:spChg>
        <pc:spChg chg="del mod">
          <ac:chgData name="Christophe IDCAPTURE" userId="FcpA3jtV1fURqSToJE8vS5C65JmQsv0vDcMoGVfqDRM=" providerId="None" clId="Web-{0DF2C372-3EE5-476D-A9CE-882380D00AB3}" dt="2020-08-21T08:53:25.512" v="31"/>
          <ac:spMkLst>
            <pc:docMk/>
            <pc:sldMk cId="1451677050" sldId="263"/>
            <ac:spMk id="22" creationId="{0DADDD07-110E-4055-90C3-B20E03CFFE30}"/>
          </ac:spMkLst>
        </pc:spChg>
        <pc:spChg chg="mod ord">
          <ac:chgData name="Christophe IDCAPTURE" userId="FcpA3jtV1fURqSToJE8vS5C65JmQsv0vDcMoGVfqDRM=" providerId="None" clId="Web-{0DF2C372-3EE5-476D-A9CE-882380D00AB3}" dt="2020-08-21T08:50:23.578" v="9" actId="1076"/>
          <ac:spMkLst>
            <pc:docMk/>
            <pc:sldMk cId="1451677050" sldId="263"/>
            <ac:spMk id="24" creationId="{10D3B642-36DA-4358-B1B7-DE2B7816786A}"/>
          </ac:spMkLst>
        </pc:spChg>
        <pc:spChg chg="mod">
          <ac:chgData name="Christophe IDCAPTURE" userId="FcpA3jtV1fURqSToJE8vS5C65JmQsv0vDcMoGVfqDRM=" providerId="None" clId="Web-{0DF2C372-3EE5-476D-A9CE-882380D00AB3}" dt="2020-08-21T09:03:09.474" v="96" actId="1076"/>
          <ac:spMkLst>
            <pc:docMk/>
            <pc:sldMk cId="1451677050" sldId="263"/>
            <ac:spMk id="28" creationId="{FB8F332C-74E4-4AAD-A7E7-5BAF9E5BEBEC}"/>
          </ac:spMkLst>
        </pc:spChg>
        <pc:spChg chg="mod">
          <ac:chgData name="Christophe IDCAPTURE" userId="FcpA3jtV1fURqSToJE8vS5C65JmQsv0vDcMoGVfqDRM=" providerId="None" clId="Web-{0DF2C372-3EE5-476D-A9CE-882380D00AB3}" dt="2020-08-21T09:02:53.879" v="94" actId="1076"/>
          <ac:spMkLst>
            <pc:docMk/>
            <pc:sldMk cId="1451677050" sldId="263"/>
            <ac:spMk id="30" creationId="{76333EF4-CDBD-4AD3-8B2B-3ADAFA6D7581}"/>
          </ac:spMkLst>
        </pc:spChg>
        <pc:spChg chg="mod ord">
          <ac:chgData name="Christophe IDCAPTURE" userId="FcpA3jtV1fURqSToJE8vS5C65JmQsv0vDcMoGVfqDRM=" providerId="None" clId="Web-{0DF2C372-3EE5-476D-A9CE-882380D00AB3}" dt="2020-08-21T09:00:18.681" v="61"/>
          <ac:spMkLst>
            <pc:docMk/>
            <pc:sldMk cId="1451677050" sldId="263"/>
            <ac:spMk id="32" creationId="{7EFF931E-ABA3-4DF7-9571-5B2BC9A0E869}"/>
          </ac:spMkLst>
        </pc:spChg>
        <pc:graphicFrameChg chg="mod modGraphic">
          <ac:chgData name="Christophe IDCAPTURE" userId="FcpA3jtV1fURqSToJE8vS5C65JmQsv0vDcMoGVfqDRM=" providerId="None" clId="Web-{0DF2C372-3EE5-476D-A9CE-882380D00AB3}" dt="2020-08-21T08:50:46.783" v="14"/>
          <ac:graphicFrameMkLst>
            <pc:docMk/>
            <pc:sldMk cId="1451677050" sldId="263"/>
            <ac:graphicFrameMk id="20" creationId="{175B01C4-B5B3-44D6-8367-25610A4F6390}"/>
          </ac:graphicFrameMkLst>
        </pc:graphicFrameChg>
        <pc:graphicFrameChg chg="mod ord modGraphic">
          <ac:chgData name="Christophe IDCAPTURE" userId="FcpA3jtV1fURqSToJE8vS5C65JmQsv0vDcMoGVfqDRM=" providerId="None" clId="Web-{0DF2C372-3EE5-476D-A9CE-882380D00AB3}" dt="2020-08-21T08:54:35.298" v="47"/>
          <ac:graphicFrameMkLst>
            <pc:docMk/>
            <pc:sldMk cId="1451677050" sldId="263"/>
            <ac:graphicFrameMk id="101" creationId="{00000000-0000-0000-0000-000000000000}"/>
          </ac:graphicFrameMkLst>
        </pc:graphicFrameChg>
        <pc:picChg chg="add mod">
          <ac:chgData name="Christophe IDCAPTURE" userId="FcpA3jtV1fURqSToJE8vS5C65JmQsv0vDcMoGVfqDRM=" providerId="None" clId="Web-{0DF2C372-3EE5-476D-A9CE-882380D00AB3}" dt="2020-08-21T08:50:19.796" v="8" actId="14100"/>
          <ac:picMkLst>
            <pc:docMk/>
            <pc:sldMk cId="1451677050" sldId="263"/>
            <ac:picMk id="2" creationId="{716648C9-9E51-475B-A502-F94F75D38D74}"/>
          </ac:picMkLst>
        </pc:picChg>
        <pc:picChg chg="add mod ord">
          <ac:chgData name="Christophe IDCAPTURE" userId="FcpA3jtV1fURqSToJE8vS5C65JmQsv0vDcMoGVfqDRM=" providerId="None" clId="Web-{0DF2C372-3EE5-476D-A9CE-882380D00AB3}" dt="2020-08-21T09:19:24.290" v="149" actId="1076"/>
          <ac:picMkLst>
            <pc:docMk/>
            <pc:sldMk cId="1451677050" sldId="263"/>
            <ac:picMk id="3" creationId="{F920CF45-B9E2-499B-91DA-49FD3CDFE65C}"/>
          </ac:picMkLst>
        </pc:picChg>
        <pc:picChg chg="del">
          <ac:chgData name="Christophe IDCAPTURE" userId="FcpA3jtV1fURqSToJE8vS5C65JmQsv0vDcMoGVfqDRM=" providerId="None" clId="Web-{0DF2C372-3EE5-476D-A9CE-882380D00AB3}" dt="2020-08-21T08:50:03.108" v="4"/>
          <ac:picMkLst>
            <pc:docMk/>
            <pc:sldMk cId="1451677050" sldId="263"/>
            <ac:picMk id="4" creationId="{29611A74-228B-43AA-88C9-E74E2F267AF6}"/>
          </ac:picMkLst>
        </pc:picChg>
        <pc:picChg chg="del">
          <ac:chgData name="Christophe IDCAPTURE" userId="FcpA3jtV1fURqSToJE8vS5C65JmQsv0vDcMoGVfqDRM=" providerId="None" clId="Web-{0DF2C372-3EE5-476D-A9CE-882380D00AB3}" dt="2020-08-21T08:52:26.821" v="19"/>
          <ac:picMkLst>
            <pc:docMk/>
            <pc:sldMk cId="1451677050" sldId="263"/>
            <ac:picMk id="6" creationId="{61FC5A43-5769-45C8-9EB5-A5F9B3A16BC1}"/>
          </ac:picMkLst>
        </pc:picChg>
        <pc:picChg chg="del mod">
          <ac:chgData name="Christophe IDCAPTURE" userId="FcpA3jtV1fURqSToJE8vS5C65JmQsv0vDcMoGVfqDRM=" providerId="None" clId="Web-{0DF2C372-3EE5-476D-A9CE-882380D00AB3}" dt="2020-08-21T08:59:53.054" v="57"/>
          <ac:picMkLst>
            <pc:docMk/>
            <pc:sldMk cId="1451677050" sldId="263"/>
            <ac:picMk id="7" creationId="{71074AF9-BEEB-4771-9752-D061F7179F98}"/>
          </ac:picMkLst>
        </pc:picChg>
        <pc:picChg chg="add mod ord">
          <ac:chgData name="Christophe IDCAPTURE" userId="FcpA3jtV1fURqSToJE8vS5C65JmQsv0vDcMoGVfqDRM=" providerId="None" clId="Web-{0DF2C372-3EE5-476D-A9CE-882380D00AB3}" dt="2020-08-21T09:02:53.848" v="92" actId="1076"/>
          <ac:picMkLst>
            <pc:docMk/>
            <pc:sldMk cId="1451677050" sldId="263"/>
            <ac:picMk id="8" creationId="{B036FE83-FBD5-4155-BA16-9452176CDB9E}"/>
          </ac:picMkLst>
        </pc:picChg>
        <pc:cxnChg chg="add del mod">
          <ac:chgData name="Christophe IDCAPTURE" userId="FcpA3jtV1fURqSToJE8vS5C65JmQsv0vDcMoGVfqDRM=" providerId="None" clId="Web-{0DF2C372-3EE5-476D-A9CE-882380D00AB3}" dt="2020-08-21T09:04:00.634" v="106"/>
          <ac:cxnSpMkLst>
            <pc:docMk/>
            <pc:sldMk cId="1451677050" sldId="263"/>
            <ac:cxnSpMk id="5" creationId="{BBB3546C-8F59-4CD9-84B8-372404965CAC}"/>
          </ac:cxnSpMkLst>
        </pc:cxnChg>
        <pc:cxnChg chg="add del mod">
          <ac:chgData name="Christophe IDCAPTURE" userId="FcpA3jtV1fURqSToJE8vS5C65JmQsv0vDcMoGVfqDRM=" providerId="None" clId="Web-{0DF2C372-3EE5-476D-A9CE-882380D00AB3}" dt="2020-08-21T09:04:52.981" v="112"/>
          <ac:cxnSpMkLst>
            <pc:docMk/>
            <pc:sldMk cId="1451677050" sldId="263"/>
            <ac:cxnSpMk id="9" creationId="{6BB707F1-B16E-484F-8FEB-109A3735214A}"/>
          </ac:cxnSpMkLst>
        </pc:cxnChg>
        <pc:cxnChg chg="add del">
          <ac:chgData name="Christophe IDCAPTURE" userId="FcpA3jtV1fURqSToJE8vS5C65JmQsv0vDcMoGVfqDRM=" providerId="None" clId="Web-{0DF2C372-3EE5-476D-A9CE-882380D00AB3}" dt="2020-08-21T09:04:42.480" v="109"/>
          <ac:cxnSpMkLst>
            <pc:docMk/>
            <pc:sldMk cId="1451677050" sldId="263"/>
            <ac:cxnSpMk id="10" creationId="{D965E72E-8335-444B-9BD4-5CE316C0DADB}"/>
          </ac:cxnSpMkLst>
        </pc:cxnChg>
        <pc:cxnChg chg="add del mod">
          <ac:chgData name="Christophe IDCAPTURE" userId="FcpA3jtV1fURqSToJE8vS5C65JmQsv0vDcMoGVfqDRM=" providerId="None" clId="Web-{0DF2C372-3EE5-476D-A9CE-882380D00AB3}" dt="2020-08-21T09:06:10.658" v="117"/>
          <ac:cxnSpMkLst>
            <pc:docMk/>
            <pc:sldMk cId="1451677050" sldId="263"/>
            <ac:cxnSpMk id="12" creationId="{CDFCF77F-1D47-4656-8AE2-071F6B470556}"/>
          </ac:cxnSpMkLst>
        </pc:cxnChg>
        <pc:cxnChg chg="add del mod">
          <ac:chgData name="Christophe IDCAPTURE" userId="FcpA3jtV1fURqSToJE8vS5C65JmQsv0vDcMoGVfqDRM=" providerId="None" clId="Web-{0DF2C372-3EE5-476D-A9CE-882380D00AB3}" dt="2020-08-21T09:07:15.522" v="127"/>
          <ac:cxnSpMkLst>
            <pc:docMk/>
            <pc:sldMk cId="1451677050" sldId="263"/>
            <ac:cxnSpMk id="14" creationId="{9C68C7AC-1B57-4753-B49C-0D80B9C0CDBE}"/>
          </ac:cxnSpMkLst>
        </pc:cxnChg>
        <pc:cxnChg chg="add mod">
          <ac:chgData name="Christophe IDCAPTURE" userId="FcpA3jtV1fURqSToJE8vS5C65JmQsv0vDcMoGVfqDRM=" providerId="None" clId="Web-{0DF2C372-3EE5-476D-A9CE-882380D00AB3}" dt="2020-08-21T09:19:58.824" v="150" actId="14100"/>
          <ac:cxnSpMkLst>
            <pc:docMk/>
            <pc:sldMk cId="1451677050" sldId="263"/>
            <ac:cxnSpMk id="15" creationId="{E4927881-95F9-4197-8BEB-AF2B577F119F}"/>
          </ac:cxnSpMkLst>
        </pc:cxnChg>
        <pc:cxnChg chg="add del mod">
          <ac:chgData name="Christophe IDCAPTURE" userId="FcpA3jtV1fURqSToJE8vS5C65JmQsv0vDcMoGVfqDRM=" providerId="None" clId="Web-{0DF2C372-3EE5-476D-A9CE-882380D00AB3}" dt="2020-08-21T09:09:08.873" v="142"/>
          <ac:cxnSpMkLst>
            <pc:docMk/>
            <pc:sldMk cId="1451677050" sldId="263"/>
            <ac:cxnSpMk id="16" creationId="{E3667BF1-B81B-45B9-A31D-62A3F80CA1F4}"/>
          </ac:cxnSpMkLst>
        </pc:cxnChg>
        <pc:cxnChg chg="add mod">
          <ac:chgData name="Christophe IDCAPTURE" userId="FcpA3jtV1fURqSToJE8vS5C65JmQsv0vDcMoGVfqDRM=" providerId="None" clId="Web-{0DF2C372-3EE5-476D-A9CE-882380D00AB3}" dt="2020-08-21T09:03:35.851" v="103" actId="1076"/>
          <ac:cxnSpMkLst>
            <pc:docMk/>
            <pc:sldMk cId="1451677050" sldId="263"/>
            <ac:cxnSpMk id="21" creationId="{5A6C0C54-1100-4A52-A1D1-2685AB692A41}"/>
          </ac:cxnSpMkLst>
        </pc:cxnChg>
        <pc:cxnChg chg="add mod">
          <ac:chgData name="Christophe IDCAPTURE" userId="FcpA3jtV1fURqSToJE8vS5C65JmQsv0vDcMoGVfqDRM=" providerId="None" clId="Web-{0DF2C372-3EE5-476D-A9CE-882380D00AB3}" dt="2020-08-21T09:02:53.863" v="93" actId="1076"/>
          <ac:cxnSpMkLst>
            <pc:docMk/>
            <pc:sldMk cId="1451677050" sldId="263"/>
            <ac:cxnSpMk id="23" creationId="{E3CD8AFF-E9EF-4DD6-88F2-CECF34891ADE}"/>
          </ac:cxnSpMkLst>
        </pc:cxnChg>
        <pc:cxnChg chg="add del mod">
          <ac:chgData name="Christophe IDCAPTURE" userId="FcpA3jtV1fURqSToJE8vS5C65JmQsv0vDcMoGVfqDRM=" providerId="None" clId="Web-{0DF2C372-3EE5-476D-A9CE-882380D00AB3}" dt="2020-08-21T09:07:16.850" v="128"/>
          <ac:cxnSpMkLst>
            <pc:docMk/>
            <pc:sldMk cId="1451677050" sldId="263"/>
            <ac:cxnSpMk id="29" creationId="{E31206E9-86EF-4B38-8787-33C93A4EB9B0}"/>
          </ac:cxnSpMkLst>
        </pc:cxnChg>
        <pc:cxnChg chg="del mod">
          <ac:chgData name="Christophe IDCAPTURE" userId="FcpA3jtV1fURqSToJE8vS5C65JmQsv0vDcMoGVfqDRM=" providerId="None" clId="Web-{0DF2C372-3EE5-476D-A9CE-882380D00AB3}" dt="2020-08-21T08:51:17.144" v="17"/>
          <ac:cxnSpMkLst>
            <pc:docMk/>
            <pc:sldMk cId="1451677050" sldId="263"/>
            <ac:cxnSpMk id="31" creationId="{0E7ACDC8-9E92-47EE-A157-9DBB43064144}"/>
          </ac:cxnSpMkLst>
        </pc:cxnChg>
      </pc:sldChg>
    </pc:docChg>
  </pc:docChgLst>
  <pc:docChgLst>
    <pc:chgData name="Christophe IDCAPTURE" userId="FcpA3jtV1fURqSToJE8vS5C65JmQsv0vDcMoGVfqDRM=" providerId="None" clId="Web-{A91E654B-F153-484C-BC57-EF85A882FCDF}"/>
    <pc:docChg chg="modSld">
      <pc:chgData name="Christophe IDCAPTURE" userId="FcpA3jtV1fURqSToJE8vS5C65JmQsv0vDcMoGVfqDRM=" providerId="None" clId="Web-{A91E654B-F153-484C-BC57-EF85A882FCDF}" dt="2020-08-20T16:41:24.509" v="163" actId="1076"/>
      <pc:docMkLst>
        <pc:docMk/>
      </pc:docMkLst>
      <pc:sldChg chg="modSp">
        <pc:chgData name="Christophe IDCAPTURE" userId="FcpA3jtV1fURqSToJE8vS5C65JmQsv0vDcMoGVfqDRM=" providerId="None" clId="Web-{A91E654B-F153-484C-BC57-EF85A882FCDF}" dt="2020-08-20T16:18:22.120" v="1" actId="14100"/>
        <pc:sldMkLst>
          <pc:docMk/>
          <pc:sldMk cId="3407473680" sldId="260"/>
        </pc:sldMkLst>
        <pc:picChg chg="mod">
          <ac:chgData name="Christophe IDCAPTURE" userId="FcpA3jtV1fURqSToJE8vS5C65JmQsv0vDcMoGVfqDRM=" providerId="None" clId="Web-{A91E654B-F153-484C-BC57-EF85A882FCDF}" dt="2020-08-20T16:18:22.120" v="1" actId="14100"/>
          <ac:picMkLst>
            <pc:docMk/>
            <pc:sldMk cId="3407473680" sldId="260"/>
            <ac:picMk id="3" creationId="{4FBC537F-3208-4823-B6D8-5EB7C8858587}"/>
          </ac:picMkLst>
        </pc:picChg>
      </pc:sldChg>
      <pc:sldChg chg="addSp delSp modSp">
        <pc:chgData name="Christophe IDCAPTURE" userId="FcpA3jtV1fURqSToJE8vS5C65JmQsv0vDcMoGVfqDRM=" providerId="None" clId="Web-{A91E654B-F153-484C-BC57-EF85A882FCDF}" dt="2020-08-20T16:41:24.509" v="163" actId="1076"/>
        <pc:sldMkLst>
          <pc:docMk/>
          <pc:sldMk cId="1469235042" sldId="262"/>
        </pc:sldMkLst>
        <pc:spChg chg="add del mod">
          <ac:chgData name="Christophe IDCAPTURE" userId="FcpA3jtV1fURqSToJE8vS5C65JmQsv0vDcMoGVfqDRM=" providerId="None" clId="Web-{A91E654B-F153-484C-BC57-EF85A882FCDF}" dt="2020-08-20T16:39:05.064" v="108"/>
          <ac:spMkLst>
            <pc:docMk/>
            <pc:sldMk cId="1469235042" sldId="262"/>
            <ac:spMk id="11" creationId="{762EA88D-7458-4DDE-89A4-42F88043615E}"/>
          </ac:spMkLst>
        </pc:spChg>
        <pc:spChg chg="mod">
          <ac:chgData name="Christophe IDCAPTURE" userId="FcpA3jtV1fURqSToJE8vS5C65JmQsv0vDcMoGVfqDRM=" providerId="None" clId="Web-{A91E654B-F153-484C-BC57-EF85A882FCDF}" dt="2020-08-20T16:31:26.022" v="57" actId="14100"/>
          <ac:spMkLst>
            <pc:docMk/>
            <pc:sldMk cId="1469235042" sldId="262"/>
            <ac:spMk id="19" creationId="{094D664B-10CF-48FF-9B73-877C7BB2DA33}"/>
          </ac:spMkLst>
        </pc:spChg>
        <pc:spChg chg="mod">
          <ac:chgData name="Christophe IDCAPTURE" userId="FcpA3jtV1fURqSToJE8vS5C65JmQsv0vDcMoGVfqDRM=" providerId="None" clId="Web-{A91E654B-F153-484C-BC57-EF85A882FCDF}" dt="2020-08-20T16:20:19.767" v="10" actId="14100"/>
          <ac:spMkLst>
            <pc:docMk/>
            <pc:sldMk cId="1469235042" sldId="262"/>
            <ac:spMk id="21" creationId="{D1AB2F91-A11F-4A36-B61D-392C6C3E57B6}"/>
          </ac:spMkLst>
        </pc:spChg>
        <pc:spChg chg="mod ord">
          <ac:chgData name="Christophe IDCAPTURE" userId="FcpA3jtV1fURqSToJE8vS5C65JmQsv0vDcMoGVfqDRM=" providerId="None" clId="Web-{A91E654B-F153-484C-BC57-EF85A882FCDF}" dt="2020-08-20T16:36:17.367" v="89" actId="1076"/>
          <ac:spMkLst>
            <pc:docMk/>
            <pc:sldMk cId="1469235042" sldId="262"/>
            <ac:spMk id="24" creationId="{10D3B642-36DA-4358-B1B7-DE2B7816786A}"/>
          </ac:spMkLst>
        </pc:spChg>
        <pc:spChg chg="mod">
          <ac:chgData name="Christophe IDCAPTURE" userId="FcpA3jtV1fURqSToJE8vS5C65JmQsv0vDcMoGVfqDRM=" providerId="None" clId="Web-{A91E654B-F153-484C-BC57-EF85A882FCDF}" dt="2020-08-20T16:35:00.488" v="81" actId="1076"/>
          <ac:spMkLst>
            <pc:docMk/>
            <pc:sldMk cId="1469235042" sldId="262"/>
            <ac:spMk id="26" creationId="{C6E2C158-FC22-40DC-B5B7-3B2AE213B25D}"/>
          </ac:spMkLst>
        </pc:spChg>
        <pc:spChg chg="add del mod">
          <ac:chgData name="Christophe IDCAPTURE" userId="FcpA3jtV1fURqSToJE8vS5C65JmQsv0vDcMoGVfqDRM=" providerId="None" clId="Web-{A91E654B-F153-484C-BC57-EF85A882FCDF}" dt="2020-08-20T16:32:30.995" v="67"/>
          <ac:spMkLst>
            <pc:docMk/>
            <pc:sldMk cId="1469235042" sldId="262"/>
            <ac:spMk id="28" creationId="{0AB50823-A562-4855-8C45-872DC7368FAB}"/>
          </ac:spMkLst>
        </pc:spChg>
        <pc:spChg chg="mod">
          <ac:chgData name="Christophe IDCAPTURE" userId="FcpA3jtV1fURqSToJE8vS5C65JmQsv0vDcMoGVfqDRM=" providerId="None" clId="Web-{A91E654B-F153-484C-BC57-EF85A882FCDF}" dt="2020-08-20T16:32:15.791" v="62" actId="1076"/>
          <ac:spMkLst>
            <pc:docMk/>
            <pc:sldMk cId="1469235042" sldId="262"/>
            <ac:spMk id="37" creationId="{B91EAC15-0EF6-44BF-9B3D-C2C8C7DDC51A}"/>
          </ac:spMkLst>
        </pc:spChg>
        <pc:grpChg chg="add mod">
          <ac:chgData name="Christophe IDCAPTURE" userId="FcpA3jtV1fURqSToJE8vS5C65JmQsv0vDcMoGVfqDRM=" providerId="None" clId="Web-{A91E654B-F153-484C-BC57-EF85A882FCDF}" dt="2020-08-20T16:41:24.446" v="160" actId="1076"/>
          <ac:grpSpMkLst>
            <pc:docMk/>
            <pc:sldMk cId="1469235042" sldId="262"/>
            <ac:grpSpMk id="9" creationId="{28BAC795-F95F-4DE4-9767-3748ACAE549A}"/>
          </ac:grpSpMkLst>
        </pc:grpChg>
        <pc:grpChg chg="add mod">
          <ac:chgData name="Christophe IDCAPTURE" userId="FcpA3jtV1fURqSToJE8vS5C65JmQsv0vDcMoGVfqDRM=" providerId="None" clId="Web-{A91E654B-F153-484C-BC57-EF85A882FCDF}" dt="2020-08-20T16:41:24.462" v="161" actId="1076"/>
          <ac:grpSpMkLst>
            <pc:docMk/>
            <pc:sldMk cId="1469235042" sldId="262"/>
            <ac:grpSpMk id="10" creationId="{F87E01AE-D1DE-4937-8BB5-777999338B44}"/>
          </ac:grpSpMkLst>
        </pc:grpChg>
        <pc:grpChg chg="add mod">
          <ac:chgData name="Christophe IDCAPTURE" userId="FcpA3jtV1fURqSToJE8vS5C65JmQsv0vDcMoGVfqDRM=" providerId="None" clId="Web-{A91E654B-F153-484C-BC57-EF85A882FCDF}" dt="2020-08-20T16:41:24.509" v="163" actId="1076"/>
          <ac:grpSpMkLst>
            <pc:docMk/>
            <pc:sldMk cId="1469235042" sldId="262"/>
            <ac:grpSpMk id="12" creationId="{99188A12-65E9-49DC-8C49-CC1F45BE4778}"/>
          </ac:grpSpMkLst>
        </pc:grpChg>
        <pc:grpChg chg="add mod">
          <ac:chgData name="Christophe IDCAPTURE" userId="FcpA3jtV1fURqSToJE8vS5C65JmQsv0vDcMoGVfqDRM=" providerId="None" clId="Web-{A91E654B-F153-484C-BC57-EF85A882FCDF}" dt="2020-08-20T16:41:24.478" v="162" actId="1076"/>
          <ac:grpSpMkLst>
            <pc:docMk/>
            <pc:sldMk cId="1469235042" sldId="262"/>
            <ac:grpSpMk id="14" creationId="{9D386159-A7FB-49D2-A2EC-D88EA58A5F1F}"/>
          </ac:grpSpMkLst>
        </pc:grpChg>
        <pc:graphicFrameChg chg="ord">
          <ac:chgData name="Christophe IDCAPTURE" userId="FcpA3jtV1fURqSToJE8vS5C65JmQsv0vDcMoGVfqDRM=" providerId="None" clId="Web-{A91E654B-F153-484C-BC57-EF85A882FCDF}" dt="2020-08-20T16:35:49.740" v="87"/>
          <ac:graphicFrameMkLst>
            <pc:docMk/>
            <pc:sldMk cId="1469235042" sldId="262"/>
            <ac:graphicFrameMk id="20" creationId="{175B01C4-B5B3-44D6-8367-25610A4F6390}"/>
          </ac:graphicFrameMkLst>
        </pc:graphicFrameChg>
        <pc:graphicFrameChg chg="mod ord modGraphic">
          <ac:chgData name="Christophe IDCAPTURE" userId="FcpA3jtV1fURqSToJE8vS5C65JmQsv0vDcMoGVfqDRM=" providerId="None" clId="Web-{A91E654B-F153-484C-BC57-EF85A882FCDF}" dt="2020-08-20T16:39:41.800" v="142"/>
          <ac:graphicFrameMkLst>
            <pc:docMk/>
            <pc:sldMk cId="1469235042" sldId="262"/>
            <ac:graphicFrameMk id="101" creationId="{00000000-0000-0000-0000-000000000000}"/>
          </ac:graphicFrameMkLst>
        </pc:graphicFrameChg>
        <pc:picChg chg="del">
          <ac:chgData name="Christophe IDCAPTURE" userId="FcpA3jtV1fURqSToJE8vS5C65JmQsv0vDcMoGVfqDRM=" providerId="None" clId="Web-{A91E654B-F153-484C-BC57-EF85A882FCDF}" dt="2020-08-20T16:19:27.748" v="6"/>
          <ac:picMkLst>
            <pc:docMk/>
            <pc:sldMk cId="1469235042" sldId="262"/>
            <ac:picMk id="2" creationId="{0FB049D6-1489-42B8-8407-3411699D661B}"/>
          </ac:picMkLst>
        </pc:picChg>
        <pc:picChg chg="del">
          <ac:chgData name="Christophe IDCAPTURE" userId="FcpA3jtV1fURqSToJE8vS5C65JmQsv0vDcMoGVfqDRM=" providerId="None" clId="Web-{A91E654B-F153-484C-BC57-EF85A882FCDF}" dt="2020-08-20T16:22:46.603" v="14"/>
          <ac:picMkLst>
            <pc:docMk/>
            <pc:sldMk cId="1469235042" sldId="262"/>
            <ac:picMk id="3" creationId="{B797E565-3485-49C9-9329-307766B108EE}"/>
          </ac:picMkLst>
        </pc:picChg>
        <pc:picChg chg="add mod ord modCrop">
          <ac:chgData name="Christophe IDCAPTURE" userId="FcpA3jtV1fURqSToJE8vS5C65JmQsv0vDcMoGVfqDRM=" providerId="None" clId="Web-{A91E654B-F153-484C-BC57-EF85A882FCDF}" dt="2020-08-20T16:25:47.301" v="30"/>
          <ac:picMkLst>
            <pc:docMk/>
            <pc:sldMk cId="1469235042" sldId="262"/>
            <ac:picMk id="4" creationId="{6953C0D5-B04A-4636-AA07-DAC35B14BD98}"/>
          </ac:picMkLst>
        </pc:picChg>
        <pc:picChg chg="del">
          <ac:chgData name="Christophe IDCAPTURE" userId="FcpA3jtV1fURqSToJE8vS5C65JmQsv0vDcMoGVfqDRM=" providerId="None" clId="Web-{A91E654B-F153-484C-BC57-EF85A882FCDF}" dt="2020-08-20T16:24:58.485" v="24"/>
          <ac:picMkLst>
            <pc:docMk/>
            <pc:sldMk cId="1469235042" sldId="262"/>
            <ac:picMk id="5" creationId="{68FE6FCD-9E6E-4FAC-8DAD-596D8FA68B2C}"/>
          </ac:picMkLst>
        </pc:picChg>
        <pc:picChg chg="add mod">
          <ac:chgData name="Christophe IDCAPTURE" userId="FcpA3jtV1fURqSToJE8vS5C65JmQsv0vDcMoGVfqDRM=" providerId="None" clId="Web-{A91E654B-F153-484C-BC57-EF85A882FCDF}" dt="2020-08-20T16:38:32.890" v="106" actId="1076"/>
          <ac:picMkLst>
            <pc:docMk/>
            <pc:sldMk cId="1469235042" sldId="262"/>
            <ac:picMk id="6" creationId="{9DD10099-4227-4D5E-9028-C0DA9D1AEE61}"/>
          </ac:picMkLst>
        </pc:picChg>
        <pc:picChg chg="add del mod ord modCrop">
          <ac:chgData name="Christophe IDCAPTURE" userId="FcpA3jtV1fURqSToJE8vS5C65JmQsv0vDcMoGVfqDRM=" providerId="None" clId="Web-{A91E654B-F153-484C-BC57-EF85A882FCDF}" dt="2020-08-20T16:29:07.046" v="39"/>
          <ac:picMkLst>
            <pc:docMk/>
            <pc:sldMk cId="1469235042" sldId="262"/>
            <ac:picMk id="7" creationId="{7E13B32B-7609-4F7A-829F-991940204691}"/>
          </ac:picMkLst>
        </pc:picChg>
        <pc:picChg chg="add mod ord">
          <ac:chgData name="Christophe IDCAPTURE" userId="FcpA3jtV1fURqSToJE8vS5C65JmQsv0vDcMoGVfqDRM=" providerId="None" clId="Web-{A91E654B-F153-484C-BC57-EF85A882FCDF}" dt="2020-08-20T16:40:24.427" v="145"/>
          <ac:picMkLst>
            <pc:docMk/>
            <pc:sldMk cId="1469235042" sldId="262"/>
            <ac:picMk id="8" creationId="{36E87B33-F466-41CA-B502-FE8385C0F81A}"/>
          </ac:picMkLst>
        </pc:picChg>
        <pc:cxnChg chg="mod">
          <ac:chgData name="Christophe IDCAPTURE" userId="FcpA3jtV1fURqSToJE8vS5C65JmQsv0vDcMoGVfqDRM=" providerId="None" clId="Web-{A91E654B-F153-484C-BC57-EF85A882FCDF}" dt="2020-08-20T16:31:21.382" v="56" actId="14100"/>
          <ac:cxnSpMkLst>
            <pc:docMk/>
            <pc:sldMk cId="1469235042" sldId="262"/>
            <ac:cxnSpMk id="18" creationId="{0765AF94-1C8D-4772-8DF2-10AA74E21586}"/>
          </ac:cxnSpMkLst>
        </pc:cxnChg>
        <pc:cxnChg chg="mod">
          <ac:chgData name="Christophe IDCAPTURE" userId="FcpA3jtV1fURqSToJE8vS5C65JmQsv0vDcMoGVfqDRM=" providerId="None" clId="Web-{A91E654B-F153-484C-BC57-EF85A882FCDF}" dt="2020-08-20T16:34:50.706" v="80" actId="14100"/>
          <ac:cxnSpMkLst>
            <pc:docMk/>
            <pc:sldMk cId="1469235042" sldId="262"/>
            <ac:cxnSpMk id="22" creationId="{C442DC5A-1A00-4197-843E-725CAD7C3662}"/>
          </ac:cxnSpMkLst>
        </pc:cxnChg>
        <pc:cxnChg chg="mod">
          <ac:chgData name="Christophe IDCAPTURE" userId="FcpA3jtV1fURqSToJE8vS5C65JmQsv0vDcMoGVfqDRM=" providerId="None" clId="Web-{A91E654B-F153-484C-BC57-EF85A882FCDF}" dt="2020-08-20T16:31:45.117" v="59" actId="14100"/>
          <ac:cxnSpMkLst>
            <pc:docMk/>
            <pc:sldMk cId="1469235042" sldId="262"/>
            <ac:cxnSpMk id="23" creationId="{39672915-8EE3-4FEE-A5AA-EED01646A0BF}"/>
          </ac:cxnSpMkLst>
        </pc:cxnChg>
        <pc:cxnChg chg="add mod">
          <ac:chgData name="Christophe IDCAPTURE" userId="FcpA3jtV1fURqSToJE8vS5C65JmQsv0vDcMoGVfqDRM=" providerId="None" clId="Web-{A91E654B-F153-484C-BC57-EF85A882FCDF}" dt="2020-08-20T16:26:30.678" v="38" actId="14100"/>
          <ac:cxnSpMkLst>
            <pc:docMk/>
            <pc:sldMk cId="1469235042" sldId="262"/>
            <ac:cxnSpMk id="25" creationId="{27660E28-8EA7-4DDF-8559-F3E5904D8B87}"/>
          </ac:cxnSpMkLst>
        </pc:cxnChg>
        <pc:cxnChg chg="add mod">
          <ac:chgData name="Christophe IDCAPTURE" userId="FcpA3jtV1fURqSToJE8vS5C65JmQsv0vDcMoGVfqDRM=" providerId="None" clId="Web-{A91E654B-F153-484C-BC57-EF85A882FCDF}" dt="2020-08-20T16:36:03.225" v="88" actId="14100"/>
          <ac:cxnSpMkLst>
            <pc:docMk/>
            <pc:sldMk cId="1469235042" sldId="262"/>
            <ac:cxnSpMk id="27" creationId="{93DD7B0B-6D9C-4228-A595-76BAF56D4E03}"/>
          </ac:cxnSpMkLst>
        </pc:cxnChg>
        <pc:cxnChg chg="mod">
          <ac:chgData name="Christophe IDCAPTURE" userId="FcpA3jtV1fURqSToJE8vS5C65JmQsv0vDcMoGVfqDRM=" providerId="None" clId="Web-{A91E654B-F153-484C-BC57-EF85A882FCDF}" dt="2020-08-20T16:32:24.057" v="63" actId="14100"/>
          <ac:cxnSpMkLst>
            <pc:docMk/>
            <pc:sldMk cId="1469235042" sldId="262"/>
            <ac:cxnSpMk id="36" creationId="{262AB811-A88F-44E0-B422-294FB2DC5AE0}"/>
          </ac:cxnSpMkLst>
        </pc:cxnChg>
      </pc:sldChg>
    </pc:docChg>
  </pc:docChgLst>
  <pc:docChgLst>
    <pc:chgData name="Christophe IDCAPTURE" userId="FcpA3jtV1fURqSToJE8vS5C65JmQsv0vDcMoGVfqDRM=" providerId="None" clId="Web-{9CB6D729-B5BA-4C18-9B3D-B9326252B9C7}"/>
    <pc:docChg chg="modSld">
      <pc:chgData name="Christophe IDCAPTURE" userId="FcpA3jtV1fURqSToJE8vS5C65JmQsv0vDcMoGVfqDRM=" providerId="None" clId="Web-{9CB6D729-B5BA-4C18-9B3D-B9326252B9C7}" dt="2020-08-21T08:47:24.873" v="287" actId="1076"/>
      <pc:docMkLst>
        <pc:docMk/>
      </pc:docMkLst>
      <pc:sldChg chg="addSp delSp modSp">
        <pc:chgData name="Christophe IDCAPTURE" userId="FcpA3jtV1fURqSToJE8vS5C65JmQsv0vDcMoGVfqDRM=" providerId="None" clId="Web-{9CB6D729-B5BA-4C18-9B3D-B9326252B9C7}" dt="2020-08-21T08:20:43.572" v="33" actId="14100"/>
        <pc:sldMkLst>
          <pc:docMk/>
          <pc:sldMk cId="221401942" sldId="264"/>
        </pc:sldMkLst>
        <pc:spChg chg="mod">
          <ac:chgData name="Christophe IDCAPTURE" userId="FcpA3jtV1fURqSToJE8vS5C65JmQsv0vDcMoGVfqDRM=" providerId="None" clId="Web-{9CB6D729-B5BA-4C18-9B3D-B9326252B9C7}" dt="2020-08-21T08:18:17.187" v="15" actId="1076"/>
          <ac:spMkLst>
            <pc:docMk/>
            <pc:sldMk cId="221401942" sldId="264"/>
            <ac:spMk id="24" creationId="{10D3B642-36DA-4358-B1B7-DE2B7816786A}"/>
          </ac:spMkLst>
        </pc:spChg>
        <pc:spChg chg="mod">
          <ac:chgData name="Christophe IDCAPTURE" userId="FcpA3jtV1fURqSToJE8vS5C65JmQsv0vDcMoGVfqDRM=" providerId="None" clId="Web-{9CB6D729-B5BA-4C18-9B3D-B9326252B9C7}" dt="2020-08-21T08:19:06.706" v="20" actId="1076"/>
          <ac:spMkLst>
            <pc:docMk/>
            <pc:sldMk cId="221401942" sldId="264"/>
            <ac:spMk id="26" creationId="{8E8F3D0D-1FD4-4FCF-8739-0C476C35BB3E}"/>
          </ac:spMkLst>
        </pc:spChg>
        <pc:spChg chg="mod">
          <ac:chgData name="Christophe IDCAPTURE" userId="FcpA3jtV1fURqSToJE8vS5C65JmQsv0vDcMoGVfqDRM=" providerId="None" clId="Web-{9CB6D729-B5BA-4C18-9B3D-B9326252B9C7}" dt="2020-08-21T08:18:21.500" v="16" actId="1076"/>
          <ac:spMkLst>
            <pc:docMk/>
            <pc:sldMk cId="221401942" sldId="264"/>
            <ac:spMk id="27" creationId="{7017C4EA-11A0-43FA-B75C-29C2D881B80D}"/>
          </ac:spMkLst>
        </pc:spChg>
        <pc:spChg chg="mod">
          <ac:chgData name="Christophe IDCAPTURE" userId="FcpA3jtV1fURqSToJE8vS5C65JmQsv0vDcMoGVfqDRM=" providerId="None" clId="Web-{9CB6D729-B5BA-4C18-9B3D-B9326252B9C7}" dt="2020-08-21T08:20:00.976" v="27" actId="14100"/>
          <ac:spMkLst>
            <pc:docMk/>
            <pc:sldMk cId="221401942" sldId="264"/>
            <ac:spMk id="28" creationId="{7BBF26C7-39A2-4CB8-9871-BE0CEA7FC32F}"/>
          </ac:spMkLst>
        </pc:spChg>
        <pc:spChg chg="mod">
          <ac:chgData name="Christophe IDCAPTURE" userId="FcpA3jtV1fURqSToJE8vS5C65JmQsv0vDcMoGVfqDRM=" providerId="None" clId="Web-{9CB6D729-B5BA-4C18-9B3D-B9326252B9C7}" dt="2020-08-21T08:20:43.572" v="33" actId="14100"/>
          <ac:spMkLst>
            <pc:docMk/>
            <pc:sldMk cId="221401942" sldId="264"/>
            <ac:spMk id="30" creationId="{9323D6F4-DF5E-4201-A260-C3D35527BBBC}"/>
          </ac:spMkLst>
        </pc:spChg>
        <pc:spChg chg="mod">
          <ac:chgData name="Christophe IDCAPTURE" userId="FcpA3jtV1fURqSToJE8vS5C65JmQsv0vDcMoGVfqDRM=" providerId="None" clId="Web-{9CB6D729-B5BA-4C18-9B3D-B9326252B9C7}" dt="2020-08-21T08:18:45.502" v="17" actId="1076"/>
          <ac:spMkLst>
            <pc:docMk/>
            <pc:sldMk cId="221401942" sldId="264"/>
            <ac:spMk id="37" creationId="{B91EAC15-0EF6-44BF-9B3D-C2C8C7DDC51A}"/>
          </ac:spMkLst>
        </pc:spChg>
        <pc:graphicFrameChg chg="ord">
          <ac:chgData name="Christophe IDCAPTURE" userId="FcpA3jtV1fURqSToJE8vS5C65JmQsv0vDcMoGVfqDRM=" providerId="None" clId="Web-{9CB6D729-B5BA-4C18-9B3D-B9326252B9C7}" dt="2020-08-21T08:16:49.759" v="5"/>
          <ac:graphicFrameMkLst>
            <pc:docMk/>
            <pc:sldMk cId="221401942" sldId="264"/>
            <ac:graphicFrameMk id="101" creationId="{00000000-0000-0000-0000-000000000000}"/>
          </ac:graphicFrameMkLst>
        </pc:graphicFrameChg>
        <pc:picChg chg="add mod ord">
          <ac:chgData name="Christophe IDCAPTURE" userId="FcpA3jtV1fURqSToJE8vS5C65JmQsv0vDcMoGVfqDRM=" providerId="None" clId="Web-{9CB6D729-B5BA-4C18-9B3D-B9326252B9C7}" dt="2020-08-21T08:17:36.356" v="9" actId="1076"/>
          <ac:picMkLst>
            <pc:docMk/>
            <pc:sldMk cId="221401942" sldId="264"/>
            <ac:picMk id="2" creationId="{13E5B3F7-C5D9-4100-BDBD-657E2D631A52}"/>
          </ac:picMkLst>
        </pc:picChg>
        <pc:picChg chg="del">
          <ac:chgData name="Christophe IDCAPTURE" userId="FcpA3jtV1fURqSToJE8vS5C65JmQsv0vDcMoGVfqDRM=" providerId="None" clId="Web-{9CB6D729-B5BA-4C18-9B3D-B9326252B9C7}" dt="2020-08-21T08:15:28.753" v="0"/>
          <ac:picMkLst>
            <pc:docMk/>
            <pc:sldMk cId="221401942" sldId="264"/>
            <ac:picMk id="8" creationId="{9CA093B2-9C14-489A-A83D-EEBD92CC573C}"/>
          </ac:picMkLst>
        </pc:picChg>
        <pc:cxnChg chg="mod">
          <ac:chgData name="Christophe IDCAPTURE" userId="FcpA3jtV1fURqSToJE8vS5C65JmQsv0vDcMoGVfqDRM=" providerId="None" clId="Web-{9CB6D729-B5BA-4C18-9B3D-B9326252B9C7}" dt="2020-08-21T08:19:53.631" v="25" actId="1076"/>
          <ac:cxnSpMkLst>
            <pc:docMk/>
            <pc:sldMk cId="221401942" sldId="264"/>
            <ac:cxnSpMk id="23" creationId="{39672915-8EE3-4FEE-A5AA-EED01646A0BF}"/>
          </ac:cxnSpMkLst>
        </pc:cxnChg>
        <pc:cxnChg chg="mod">
          <ac:chgData name="Christophe IDCAPTURE" userId="FcpA3jtV1fURqSToJE8vS5C65JmQsv0vDcMoGVfqDRM=" providerId="None" clId="Web-{9CB6D729-B5BA-4C18-9B3D-B9326252B9C7}" dt="2020-08-21T08:18:56.690" v="19" actId="14100"/>
          <ac:cxnSpMkLst>
            <pc:docMk/>
            <pc:sldMk cId="221401942" sldId="264"/>
            <ac:cxnSpMk id="25" creationId="{D05E59C7-0242-4220-9C6B-4699BDAB4A83}"/>
          </ac:cxnSpMkLst>
        </pc:cxnChg>
        <pc:cxnChg chg="mod">
          <ac:chgData name="Christophe IDCAPTURE" userId="FcpA3jtV1fURqSToJE8vS5C65JmQsv0vDcMoGVfqDRM=" providerId="None" clId="Web-{9CB6D729-B5BA-4C18-9B3D-B9326252B9C7}" dt="2020-08-21T08:20:36.853" v="32" actId="1076"/>
          <ac:cxnSpMkLst>
            <pc:docMk/>
            <pc:sldMk cId="221401942" sldId="264"/>
            <ac:cxnSpMk id="29" creationId="{D75A9BD4-F9B3-497E-8755-50BC7EE313FC}"/>
          </ac:cxnSpMkLst>
        </pc:cxnChg>
        <pc:cxnChg chg="mod">
          <ac:chgData name="Christophe IDCAPTURE" userId="FcpA3jtV1fURqSToJE8vS5C65JmQsv0vDcMoGVfqDRM=" providerId="None" clId="Web-{9CB6D729-B5BA-4C18-9B3D-B9326252B9C7}" dt="2020-08-21T08:19:13.441" v="22" actId="14100"/>
          <ac:cxnSpMkLst>
            <pc:docMk/>
            <pc:sldMk cId="221401942" sldId="264"/>
            <ac:cxnSpMk id="31" creationId="{0E7ACDC8-9E92-47EE-A157-9DBB43064144}"/>
          </ac:cxnSpMkLst>
        </pc:cxnChg>
      </pc:sldChg>
      <pc:sldChg chg="addSp delSp modSp">
        <pc:chgData name="Christophe IDCAPTURE" userId="FcpA3jtV1fURqSToJE8vS5C65JmQsv0vDcMoGVfqDRM=" providerId="None" clId="Web-{9CB6D729-B5BA-4C18-9B3D-B9326252B9C7}" dt="2020-08-21T08:35:25.463" v="193" actId="14100"/>
        <pc:sldMkLst>
          <pc:docMk/>
          <pc:sldMk cId="4185055034" sldId="265"/>
        </pc:sldMkLst>
        <pc:spChg chg="add mod">
          <ac:chgData name="Christophe IDCAPTURE" userId="FcpA3jtV1fURqSToJE8vS5C65JmQsv0vDcMoGVfqDRM=" providerId="None" clId="Web-{9CB6D729-B5BA-4C18-9B3D-B9326252B9C7}" dt="2020-08-21T08:34:08.973" v="187" actId="20577"/>
          <ac:spMkLst>
            <pc:docMk/>
            <pc:sldMk cId="4185055034" sldId="265"/>
            <ac:spMk id="7" creationId="{16C6B2AE-643C-4876-B532-04339B3FF416}"/>
          </ac:spMkLst>
        </pc:spChg>
        <pc:spChg chg="add del mod">
          <ac:chgData name="Christophe IDCAPTURE" userId="FcpA3jtV1fURqSToJE8vS5C65JmQsv0vDcMoGVfqDRM=" providerId="None" clId="Web-{9CB6D729-B5BA-4C18-9B3D-B9326252B9C7}" dt="2020-08-21T08:30:01.268" v="78"/>
          <ac:spMkLst>
            <pc:docMk/>
            <pc:sldMk cId="4185055034" sldId="265"/>
            <ac:spMk id="8" creationId="{ED0A8D01-FEDC-447E-A527-12C8CEE0BD11}"/>
          </ac:spMkLst>
        </pc:spChg>
        <pc:spChg chg="mod">
          <ac:chgData name="Christophe IDCAPTURE" userId="FcpA3jtV1fURqSToJE8vS5C65JmQsv0vDcMoGVfqDRM=" providerId="None" clId="Web-{9CB6D729-B5BA-4C18-9B3D-B9326252B9C7}" dt="2020-08-21T08:29:33.547" v="74" actId="1076"/>
          <ac:spMkLst>
            <pc:docMk/>
            <pc:sldMk cId="4185055034" sldId="265"/>
            <ac:spMk id="25" creationId="{6FBBB4C3-CA3C-491B-93FC-B57064A61F01}"/>
          </ac:spMkLst>
        </pc:spChg>
        <pc:spChg chg="mod">
          <ac:chgData name="Christophe IDCAPTURE" userId="FcpA3jtV1fURqSToJE8vS5C65JmQsv0vDcMoGVfqDRM=" providerId="None" clId="Web-{9CB6D729-B5BA-4C18-9B3D-B9326252B9C7}" dt="2020-08-21T08:29:06.452" v="67" actId="1076"/>
          <ac:spMkLst>
            <pc:docMk/>
            <pc:sldMk cId="4185055034" sldId="265"/>
            <ac:spMk id="33" creationId="{ED5B0437-46B3-4215-BE01-7A550B5E09C7}"/>
          </ac:spMkLst>
        </pc:spChg>
        <pc:spChg chg="mod">
          <ac:chgData name="Christophe IDCAPTURE" userId="FcpA3jtV1fURqSToJE8vS5C65JmQsv0vDcMoGVfqDRM=" providerId="None" clId="Web-{9CB6D729-B5BA-4C18-9B3D-B9326252B9C7}" dt="2020-08-21T08:28:40.028" v="61" actId="1076"/>
          <ac:spMkLst>
            <pc:docMk/>
            <pc:sldMk cId="4185055034" sldId="265"/>
            <ac:spMk id="35" creationId="{B5439F39-49E5-46A0-89F9-7CE43F4610BA}"/>
          </ac:spMkLst>
        </pc:spChg>
        <pc:graphicFrameChg chg="ord">
          <ac:chgData name="Christophe IDCAPTURE" userId="FcpA3jtV1fURqSToJE8vS5C65JmQsv0vDcMoGVfqDRM=" providerId="None" clId="Web-{9CB6D729-B5BA-4C18-9B3D-B9326252B9C7}" dt="2020-08-21T08:27:08.990" v="53"/>
          <ac:graphicFrameMkLst>
            <pc:docMk/>
            <pc:sldMk cId="4185055034" sldId="265"/>
            <ac:graphicFrameMk id="101" creationId="{00000000-0000-0000-0000-000000000000}"/>
          </ac:graphicFrameMkLst>
        </pc:graphicFrameChg>
        <pc:picChg chg="del">
          <ac:chgData name="Christophe IDCAPTURE" userId="FcpA3jtV1fURqSToJE8vS5C65JmQsv0vDcMoGVfqDRM=" providerId="None" clId="Web-{9CB6D729-B5BA-4C18-9B3D-B9326252B9C7}" dt="2020-08-21T08:24:28.854" v="34"/>
          <ac:picMkLst>
            <pc:docMk/>
            <pc:sldMk cId="4185055034" sldId="265"/>
            <ac:picMk id="2" creationId="{08C472B9-A5EC-4795-BD35-127508C06611}"/>
          </ac:picMkLst>
        </pc:picChg>
        <pc:picChg chg="del">
          <ac:chgData name="Christophe IDCAPTURE" userId="FcpA3jtV1fURqSToJE8vS5C65JmQsv0vDcMoGVfqDRM=" providerId="None" clId="Web-{9CB6D729-B5BA-4C18-9B3D-B9326252B9C7}" dt="2020-08-21T08:26:08.048" v="45"/>
          <ac:picMkLst>
            <pc:docMk/>
            <pc:sldMk cId="4185055034" sldId="265"/>
            <ac:picMk id="3" creationId="{1C737003-1987-43E7-AAED-48EE244BE1DB}"/>
          </ac:picMkLst>
        </pc:picChg>
        <pc:picChg chg="mod">
          <ac:chgData name="Christophe IDCAPTURE" userId="FcpA3jtV1fURqSToJE8vS5C65JmQsv0vDcMoGVfqDRM=" providerId="None" clId="Web-{9CB6D729-B5BA-4C18-9B3D-B9326252B9C7}" dt="2020-08-21T08:29:13.483" v="69" actId="1076"/>
          <ac:picMkLst>
            <pc:docMk/>
            <pc:sldMk cId="4185055034" sldId="265"/>
            <ac:picMk id="4" creationId="{F54295BE-777E-40C9-A211-69F2A7EEAE1B}"/>
          </ac:picMkLst>
        </pc:picChg>
        <pc:picChg chg="add mod ord modCrop">
          <ac:chgData name="Christophe IDCAPTURE" userId="FcpA3jtV1fURqSToJE8vS5C65JmQsv0vDcMoGVfqDRM=" providerId="None" clId="Web-{9CB6D729-B5BA-4C18-9B3D-B9326252B9C7}" dt="2020-08-21T08:28:30.324" v="60"/>
          <ac:picMkLst>
            <pc:docMk/>
            <pc:sldMk cId="4185055034" sldId="265"/>
            <ac:picMk id="5" creationId="{D00B73F6-D8AB-4368-A2EC-DDADDB847F48}"/>
          </ac:picMkLst>
        </pc:picChg>
        <pc:picChg chg="add mod ord">
          <ac:chgData name="Christophe IDCAPTURE" userId="FcpA3jtV1fURqSToJE8vS5C65JmQsv0vDcMoGVfqDRM=" providerId="None" clId="Web-{9CB6D729-B5BA-4C18-9B3D-B9326252B9C7}" dt="2020-08-21T08:35:25.463" v="193" actId="14100"/>
          <ac:picMkLst>
            <pc:docMk/>
            <pc:sldMk cId="4185055034" sldId="265"/>
            <ac:picMk id="6" creationId="{CE742413-25B6-4C82-9F7C-3E0DE1D9B059}"/>
          </ac:picMkLst>
        </pc:picChg>
        <pc:picChg chg="add mod modCrop">
          <ac:chgData name="Christophe IDCAPTURE" userId="FcpA3jtV1fURqSToJE8vS5C65JmQsv0vDcMoGVfqDRM=" providerId="None" clId="Web-{9CB6D729-B5BA-4C18-9B3D-B9326252B9C7}" dt="2020-08-21T08:34:21.005" v="191" actId="1076"/>
          <ac:picMkLst>
            <pc:docMk/>
            <pc:sldMk cId="4185055034" sldId="265"/>
            <ac:picMk id="18" creationId="{2AF26411-8852-4130-B9AE-0E741FD19028}"/>
          </ac:picMkLst>
        </pc:picChg>
        <pc:cxnChg chg="mod">
          <ac:chgData name="Christophe IDCAPTURE" userId="FcpA3jtV1fURqSToJE8vS5C65JmQsv0vDcMoGVfqDRM=" providerId="None" clId="Web-{9CB6D729-B5BA-4C18-9B3D-B9326252B9C7}" dt="2020-08-21T08:29:09.124" v="68" actId="1076"/>
          <ac:cxnSpMkLst>
            <pc:docMk/>
            <pc:sldMk cId="4185055034" sldId="265"/>
            <ac:cxnSpMk id="34" creationId="{CA3DAABA-5F08-4251-8D79-52EC08B27839}"/>
          </ac:cxnSpMkLst>
        </pc:cxnChg>
      </pc:sldChg>
      <pc:sldChg chg="addSp delSp modSp">
        <pc:chgData name="Christophe IDCAPTURE" userId="FcpA3jtV1fURqSToJE8vS5C65JmQsv0vDcMoGVfqDRM=" providerId="None" clId="Web-{9CB6D729-B5BA-4C18-9B3D-B9326252B9C7}" dt="2020-08-21T08:47:24.873" v="287" actId="1076"/>
        <pc:sldMkLst>
          <pc:docMk/>
          <pc:sldMk cId="447853219" sldId="266"/>
        </pc:sldMkLst>
        <pc:spChg chg="mod ord">
          <ac:chgData name="Christophe IDCAPTURE" userId="FcpA3jtV1fURqSToJE8vS5C65JmQsv0vDcMoGVfqDRM=" providerId="None" clId="Web-{9CB6D729-B5BA-4C18-9B3D-B9326252B9C7}" dt="2020-08-21T08:41:51.115" v="231" actId="1076"/>
          <ac:spMkLst>
            <pc:docMk/>
            <pc:sldMk cId="447853219" sldId="266"/>
            <ac:spMk id="16" creationId="{E3C6D3DC-7F6B-4790-A7D9-D462E055CC23}"/>
          </ac:spMkLst>
        </pc:spChg>
        <pc:spChg chg="mod">
          <ac:chgData name="Christophe IDCAPTURE" userId="FcpA3jtV1fURqSToJE8vS5C65JmQsv0vDcMoGVfqDRM=" providerId="None" clId="Web-{9CB6D729-B5BA-4C18-9B3D-B9326252B9C7}" dt="2020-08-21T08:46:48.245" v="278" actId="1076"/>
          <ac:spMkLst>
            <pc:docMk/>
            <pc:sldMk cId="447853219" sldId="266"/>
            <ac:spMk id="21" creationId="{B67D7000-686E-446F-AC2C-82A582FD36E5}"/>
          </ac:spMkLst>
        </pc:spChg>
        <pc:spChg chg="add mod">
          <ac:chgData name="Christophe IDCAPTURE" userId="FcpA3jtV1fURqSToJE8vS5C65JmQsv0vDcMoGVfqDRM=" providerId="None" clId="Web-{9CB6D729-B5BA-4C18-9B3D-B9326252B9C7}" dt="2020-08-21T08:47:16.950" v="285" actId="14100"/>
          <ac:spMkLst>
            <pc:docMk/>
            <pc:sldMk cId="447853219" sldId="266"/>
            <ac:spMk id="23" creationId="{3351C877-216F-425E-AAD8-E4DD6A2192C1}"/>
          </ac:spMkLst>
        </pc:spChg>
        <pc:spChg chg="add mod">
          <ac:chgData name="Christophe IDCAPTURE" userId="FcpA3jtV1fURqSToJE8vS5C65JmQsv0vDcMoGVfqDRM=" providerId="None" clId="Web-{9CB6D729-B5BA-4C18-9B3D-B9326252B9C7}" dt="2020-08-21T08:47:24.873" v="287" actId="1076"/>
          <ac:spMkLst>
            <pc:docMk/>
            <pc:sldMk cId="447853219" sldId="266"/>
            <ac:spMk id="24" creationId="{1C405804-175D-429B-BEDA-FD21DA367728}"/>
          </ac:spMkLst>
        </pc:spChg>
        <pc:picChg chg="add mod modCrop">
          <ac:chgData name="Christophe IDCAPTURE" userId="FcpA3jtV1fURqSToJE8vS5C65JmQsv0vDcMoGVfqDRM=" providerId="None" clId="Web-{9CB6D729-B5BA-4C18-9B3D-B9326252B9C7}" dt="2020-08-21T08:45:02.378" v="257"/>
          <ac:picMkLst>
            <pc:docMk/>
            <pc:sldMk cId="447853219" sldId="266"/>
            <ac:picMk id="2" creationId="{2DD319A5-8660-447F-A852-FF3A254AD0F8}"/>
          </ac:picMkLst>
        </pc:picChg>
        <pc:picChg chg="add mod modCrop">
          <ac:chgData name="Christophe IDCAPTURE" userId="FcpA3jtV1fURqSToJE8vS5C65JmQsv0vDcMoGVfqDRM=" providerId="None" clId="Web-{9CB6D729-B5BA-4C18-9B3D-B9326252B9C7}" dt="2020-08-21T08:46:35.463" v="274" actId="1076"/>
          <ac:picMkLst>
            <pc:docMk/>
            <pc:sldMk cId="447853219" sldId="266"/>
            <ac:picMk id="3" creationId="{54173EC5-8D94-4817-B269-523C7C042FCF}"/>
          </ac:picMkLst>
        </pc:picChg>
        <pc:picChg chg="add del mod">
          <ac:chgData name="Christophe IDCAPTURE" userId="FcpA3jtV1fURqSToJE8vS5C65JmQsv0vDcMoGVfqDRM=" providerId="None" clId="Web-{9CB6D729-B5BA-4C18-9B3D-B9326252B9C7}" dt="2020-08-21T08:37:44.660" v="200"/>
          <ac:picMkLst>
            <pc:docMk/>
            <pc:sldMk cId="447853219" sldId="266"/>
            <ac:picMk id="4" creationId="{2670D81C-BB0B-4684-BD4E-A67C434F4FC2}"/>
          </ac:picMkLst>
        </pc:picChg>
        <pc:picChg chg="del">
          <ac:chgData name="Christophe IDCAPTURE" userId="FcpA3jtV1fURqSToJE8vS5C65JmQsv0vDcMoGVfqDRM=" providerId="None" clId="Web-{9CB6D729-B5BA-4C18-9B3D-B9326252B9C7}" dt="2020-08-21T08:38:26.913" v="203"/>
          <ac:picMkLst>
            <pc:docMk/>
            <pc:sldMk cId="447853219" sldId="266"/>
            <ac:picMk id="5" creationId="{1BBC3AA2-DA2A-4FE2-9B1C-7ECA15058F6E}"/>
          </ac:picMkLst>
        </pc:picChg>
        <pc:picChg chg="del">
          <ac:chgData name="Christophe IDCAPTURE" userId="FcpA3jtV1fURqSToJE8vS5C65JmQsv0vDcMoGVfqDRM=" providerId="None" clId="Web-{9CB6D729-B5BA-4C18-9B3D-B9326252B9C7}" dt="2020-08-21T08:39:32.589" v="216"/>
          <ac:picMkLst>
            <pc:docMk/>
            <pc:sldMk cId="447853219" sldId="266"/>
            <ac:picMk id="6" creationId="{47576BCD-6E20-47F0-B78E-1228D79AEA22}"/>
          </ac:picMkLst>
        </pc:picChg>
        <pc:picChg chg="del">
          <ac:chgData name="Christophe IDCAPTURE" userId="FcpA3jtV1fURqSToJE8vS5C65JmQsv0vDcMoGVfqDRM=" providerId="None" clId="Web-{9CB6D729-B5BA-4C18-9B3D-B9326252B9C7}" dt="2020-08-21T08:40:20.968" v="223"/>
          <ac:picMkLst>
            <pc:docMk/>
            <pc:sldMk cId="447853219" sldId="266"/>
            <ac:picMk id="7" creationId="{9FC11D4F-B074-4888-98DA-3D00689F7807}"/>
          </ac:picMkLst>
        </pc:picChg>
        <pc:picChg chg="del mod">
          <ac:chgData name="Christophe IDCAPTURE" userId="FcpA3jtV1fURqSToJE8vS5C65JmQsv0vDcMoGVfqDRM=" providerId="None" clId="Web-{9CB6D729-B5BA-4C18-9B3D-B9326252B9C7}" dt="2020-08-21T08:42:12.898" v="236"/>
          <ac:picMkLst>
            <pc:docMk/>
            <pc:sldMk cId="447853219" sldId="266"/>
            <ac:picMk id="8" creationId="{10221967-F582-4DA6-A338-F50014A1FB9C}"/>
          </ac:picMkLst>
        </pc:picChg>
        <pc:picChg chg="add del mod">
          <ac:chgData name="Christophe IDCAPTURE" userId="FcpA3jtV1fURqSToJE8vS5C65JmQsv0vDcMoGVfqDRM=" providerId="None" clId="Web-{9CB6D729-B5BA-4C18-9B3D-B9326252B9C7}" dt="2020-08-21T08:39:49.622" v="218"/>
          <ac:picMkLst>
            <pc:docMk/>
            <pc:sldMk cId="447853219" sldId="266"/>
            <ac:picMk id="9" creationId="{AF55D6AA-796C-4EC7-97C9-8AFA976D1403}"/>
          </ac:picMkLst>
        </pc:picChg>
        <pc:picChg chg="add mod modCrop">
          <ac:chgData name="Christophe IDCAPTURE" userId="FcpA3jtV1fURqSToJE8vS5C65JmQsv0vDcMoGVfqDRM=" providerId="None" clId="Web-{9CB6D729-B5BA-4C18-9B3D-B9326252B9C7}" dt="2020-08-21T08:46:37.729" v="275" actId="1076"/>
          <ac:picMkLst>
            <pc:docMk/>
            <pc:sldMk cId="447853219" sldId="266"/>
            <ac:picMk id="10" creationId="{37706270-E188-4D21-B42A-952DD7C0C96E}"/>
          </ac:picMkLst>
        </pc:picChg>
        <pc:picChg chg="add mod modCrop">
          <ac:chgData name="Christophe IDCAPTURE" userId="FcpA3jtV1fURqSToJE8vS5C65JmQsv0vDcMoGVfqDRM=" providerId="None" clId="Web-{9CB6D729-B5BA-4C18-9B3D-B9326252B9C7}" dt="2020-08-21T08:46:48.229" v="276" actId="1076"/>
          <ac:picMkLst>
            <pc:docMk/>
            <pc:sldMk cId="447853219" sldId="266"/>
            <ac:picMk id="11" creationId="{3ADC8152-E03A-4A67-A4F5-B2773A09F611}"/>
          </ac:picMkLst>
        </pc:picChg>
        <pc:cxnChg chg="mod">
          <ac:chgData name="Christophe IDCAPTURE" userId="FcpA3jtV1fURqSToJE8vS5C65JmQsv0vDcMoGVfqDRM=" providerId="None" clId="Web-{9CB6D729-B5BA-4C18-9B3D-B9326252B9C7}" dt="2020-08-21T08:46:48.245" v="277" actId="1076"/>
          <ac:cxnSpMkLst>
            <pc:docMk/>
            <pc:sldMk cId="447853219" sldId="266"/>
            <ac:cxnSpMk id="19" creationId="{34E82772-210F-4833-8B40-D5D053065B87}"/>
          </ac:cxnSpMkLst>
        </pc:cxnChg>
        <pc:cxnChg chg="add del mod">
          <ac:chgData name="Christophe IDCAPTURE" userId="FcpA3jtV1fURqSToJE8vS5C65JmQsv0vDcMoGVfqDRM=" providerId="None" clId="Web-{9CB6D729-B5BA-4C18-9B3D-B9326252B9C7}" dt="2020-08-21T08:47:03.699" v="282"/>
          <ac:cxnSpMkLst>
            <pc:docMk/>
            <pc:sldMk cId="447853219" sldId="266"/>
            <ac:cxnSpMk id="22" creationId="{5D4B1DDA-D375-492C-884E-07905895F206}"/>
          </ac:cxnSpMkLst>
        </pc:cxnChg>
      </pc:sldChg>
    </pc:docChg>
  </pc:docChgLst>
  <pc:docChgLst>
    <pc:chgData name="Christophe IDCAPTURE" userId="FcpA3jtV1fURqSToJE8vS5C65JmQsv0vDcMoGVfqDRM=" providerId="None" clId="Web-{1ABA8448-19BF-473C-8355-90E0D45374DB}"/>
    <pc:docChg chg="addSld modSld">
      <pc:chgData name="Christophe IDCAPTURE" userId="FcpA3jtV1fURqSToJE8vS5C65JmQsv0vDcMoGVfqDRM=" providerId="None" clId="Web-{1ABA8448-19BF-473C-8355-90E0D45374DB}" dt="2020-08-24T09:41:35.658" v="60" actId="1076"/>
      <pc:docMkLst>
        <pc:docMk/>
      </pc:docMkLst>
      <pc:sldChg chg="addSp delSp modSp add replId">
        <pc:chgData name="Christophe IDCAPTURE" userId="FcpA3jtV1fURqSToJE8vS5C65JmQsv0vDcMoGVfqDRM=" providerId="None" clId="Web-{1ABA8448-19BF-473C-8355-90E0D45374DB}" dt="2020-08-24T09:41:35.658" v="60" actId="1076"/>
        <pc:sldMkLst>
          <pc:docMk/>
          <pc:sldMk cId="1456527783" sldId="270"/>
        </pc:sldMkLst>
        <pc:spChg chg="mod">
          <ac:chgData name="Christophe IDCAPTURE" userId="FcpA3jtV1fURqSToJE8vS5C65JmQsv0vDcMoGVfqDRM=" providerId="None" clId="Web-{1ABA8448-19BF-473C-8355-90E0D45374DB}" dt="2020-08-24T09:39:26.799" v="44" actId="1076"/>
          <ac:spMkLst>
            <pc:docMk/>
            <pc:sldMk cId="1456527783" sldId="270"/>
            <ac:spMk id="18" creationId="{B4F7BF8E-94AB-4BA7-8F6C-1D3C258658A6}"/>
          </ac:spMkLst>
        </pc:spChg>
        <pc:spChg chg="mod">
          <ac:chgData name="Christophe IDCAPTURE" userId="FcpA3jtV1fURqSToJE8vS5C65JmQsv0vDcMoGVfqDRM=" providerId="None" clId="Web-{1ABA8448-19BF-473C-8355-90E0D45374DB}" dt="2020-08-24T09:35:50.160" v="32" actId="20577"/>
          <ac:spMkLst>
            <pc:docMk/>
            <pc:sldMk cId="1456527783" sldId="270"/>
            <ac:spMk id="22" creationId="{BD2A2AE9-D03E-4473-9A21-187872A44224}"/>
          </ac:spMkLst>
        </pc:spChg>
        <pc:spChg chg="mod">
          <ac:chgData name="Christophe IDCAPTURE" userId="FcpA3jtV1fURqSToJE8vS5C65JmQsv0vDcMoGVfqDRM=" providerId="None" clId="Web-{1ABA8448-19BF-473C-8355-90E0D45374DB}" dt="2020-08-24T09:39:45.674" v="49" actId="1076"/>
          <ac:spMkLst>
            <pc:docMk/>
            <pc:sldMk cId="1456527783" sldId="270"/>
            <ac:spMk id="27" creationId="{8341C5A1-D3DE-42A8-9F86-0BCB398574C0}"/>
          </ac:spMkLst>
        </pc:spChg>
        <pc:spChg chg="mod">
          <ac:chgData name="Christophe IDCAPTURE" userId="FcpA3jtV1fURqSToJE8vS5C65JmQsv0vDcMoGVfqDRM=" providerId="None" clId="Web-{1ABA8448-19BF-473C-8355-90E0D45374DB}" dt="2020-08-24T09:39:29.346" v="45" actId="1076"/>
          <ac:spMkLst>
            <pc:docMk/>
            <pc:sldMk cId="1456527783" sldId="270"/>
            <ac:spMk id="29" creationId="{14D1ED9D-47EE-4B4E-AF4A-31A03CA782A0}"/>
          </ac:spMkLst>
        </pc:spChg>
        <pc:spChg chg="mod">
          <ac:chgData name="Christophe IDCAPTURE" userId="FcpA3jtV1fURqSToJE8vS5C65JmQsv0vDcMoGVfqDRM=" providerId="None" clId="Web-{1ABA8448-19BF-473C-8355-90E0D45374DB}" dt="2020-08-24T09:39:37.127" v="47" actId="14100"/>
          <ac:spMkLst>
            <pc:docMk/>
            <pc:sldMk cId="1456527783" sldId="270"/>
            <ac:spMk id="30" creationId="{C7B918DC-81D6-4BFA-A45A-7EEA5097EFDF}"/>
          </ac:spMkLst>
        </pc:spChg>
        <pc:spChg chg="mod">
          <ac:chgData name="Christophe IDCAPTURE" userId="FcpA3jtV1fURqSToJE8vS5C65JmQsv0vDcMoGVfqDRM=" providerId="None" clId="Web-{1ABA8448-19BF-473C-8355-90E0D45374DB}" dt="2020-08-24T09:40:49.564" v="56" actId="1076"/>
          <ac:spMkLst>
            <pc:docMk/>
            <pc:sldMk cId="1456527783" sldId="270"/>
            <ac:spMk id="33" creationId="{A0870256-8530-4C4B-B1FB-65DB92C11C3E}"/>
          </ac:spMkLst>
        </pc:spChg>
        <pc:spChg chg="mod">
          <ac:chgData name="Christophe IDCAPTURE" userId="FcpA3jtV1fURqSToJE8vS5C65JmQsv0vDcMoGVfqDRM=" providerId="None" clId="Web-{1ABA8448-19BF-473C-8355-90E0D45374DB}" dt="2020-08-24T09:40:20.564" v="52" actId="14100"/>
          <ac:spMkLst>
            <pc:docMk/>
            <pc:sldMk cId="1456527783" sldId="270"/>
            <ac:spMk id="35" creationId="{537ED070-7AD5-45A8-AE4B-8DBBB6FFCB84}"/>
          </ac:spMkLst>
        </pc:spChg>
        <pc:spChg chg="mod">
          <ac:chgData name="Christophe IDCAPTURE" userId="FcpA3jtV1fURqSToJE8vS5C65JmQsv0vDcMoGVfqDRM=" providerId="None" clId="Web-{1ABA8448-19BF-473C-8355-90E0D45374DB}" dt="2020-08-24T09:40:38.736" v="55" actId="14100"/>
          <ac:spMkLst>
            <pc:docMk/>
            <pc:sldMk cId="1456527783" sldId="270"/>
            <ac:spMk id="36" creationId="{351A036D-EBFA-4892-B7B0-4037F1057D67}"/>
          </ac:spMkLst>
        </pc:spChg>
        <pc:grpChg chg="mod">
          <ac:chgData name="Christophe IDCAPTURE" userId="FcpA3jtV1fURqSToJE8vS5C65JmQsv0vDcMoGVfqDRM=" providerId="None" clId="Web-{1ABA8448-19BF-473C-8355-90E0D45374DB}" dt="2020-08-24T09:41:27.158" v="59" actId="1076"/>
          <ac:grpSpMkLst>
            <pc:docMk/>
            <pc:sldMk cId="1456527783" sldId="270"/>
            <ac:grpSpMk id="3" creationId="{A730EAEA-14F2-4480-8646-B7FF38C537AF}"/>
          </ac:grpSpMkLst>
        </pc:grpChg>
        <pc:grpChg chg="mod">
          <ac:chgData name="Christophe IDCAPTURE" userId="FcpA3jtV1fURqSToJE8vS5C65JmQsv0vDcMoGVfqDRM=" providerId="None" clId="Web-{1ABA8448-19BF-473C-8355-90E0D45374DB}" dt="2020-08-24T09:41:35.658" v="60" actId="1076"/>
          <ac:grpSpMkLst>
            <pc:docMk/>
            <pc:sldMk cId="1456527783" sldId="270"/>
            <ac:grpSpMk id="5" creationId="{51DA94D6-020B-44A6-8557-FA48B6006729}"/>
          </ac:grpSpMkLst>
        </pc:grpChg>
        <pc:graphicFrameChg chg="mod ord modGraphic">
          <ac:chgData name="Christophe IDCAPTURE" userId="FcpA3jtV1fURqSToJE8vS5C65JmQsv0vDcMoGVfqDRM=" providerId="None" clId="Web-{1ABA8448-19BF-473C-8355-90E0D45374DB}" dt="2020-08-24T09:38:57.253" v="41"/>
          <ac:graphicFrameMkLst>
            <pc:docMk/>
            <pc:sldMk cId="1456527783" sldId="270"/>
            <ac:graphicFrameMk id="101" creationId="{00000000-0000-0000-0000-000000000000}"/>
          </ac:graphicFrameMkLst>
        </pc:graphicFrameChg>
        <pc:picChg chg="del">
          <ac:chgData name="Christophe IDCAPTURE" userId="FcpA3jtV1fURqSToJE8vS5C65JmQsv0vDcMoGVfqDRM=" providerId="None" clId="Web-{1ABA8448-19BF-473C-8355-90E0D45374DB}" dt="2020-08-24T09:37:54.784" v="33"/>
          <ac:picMkLst>
            <pc:docMk/>
            <pc:sldMk cId="1456527783" sldId="270"/>
            <ac:picMk id="2" creationId="{FBDA85A0-991C-4374-A274-B8E2B910D50E}"/>
          </ac:picMkLst>
        </pc:picChg>
        <pc:picChg chg="add mod ord modCrop">
          <ac:chgData name="Christophe IDCAPTURE" userId="FcpA3jtV1fURqSToJE8vS5C65JmQsv0vDcMoGVfqDRM=" providerId="None" clId="Web-{1ABA8448-19BF-473C-8355-90E0D45374DB}" dt="2020-08-24T09:39:22.659" v="43" actId="1076"/>
          <ac:picMkLst>
            <pc:docMk/>
            <pc:sldMk cId="1456527783" sldId="270"/>
            <ac:picMk id="4" creationId="{14BE7219-DD91-4BA7-A090-BC5CA6D18D66}"/>
          </ac:picMkLst>
        </pc:picChg>
        <pc:cxnChg chg="mod">
          <ac:chgData name="Christophe IDCAPTURE" userId="FcpA3jtV1fURqSToJE8vS5C65JmQsv0vDcMoGVfqDRM=" providerId="None" clId="Web-{1ABA8448-19BF-473C-8355-90E0D45374DB}" dt="2020-08-24T09:40:04.846" v="50" actId="1076"/>
          <ac:cxnSpMkLst>
            <pc:docMk/>
            <pc:sldMk cId="1456527783" sldId="270"/>
            <ac:cxnSpMk id="23" creationId="{0C8C7421-741E-464A-B26B-A6CA5881E07D}"/>
          </ac:cxnSpMkLst>
        </pc:cxnChg>
        <pc:cxnChg chg="mod">
          <ac:chgData name="Christophe IDCAPTURE" userId="FcpA3jtV1fURqSToJE8vS5C65JmQsv0vDcMoGVfqDRM=" providerId="None" clId="Web-{1ABA8448-19BF-473C-8355-90E0D45374DB}" dt="2020-08-24T09:40:56.799" v="57" actId="14100"/>
          <ac:cxnSpMkLst>
            <pc:docMk/>
            <pc:sldMk cId="1456527783" sldId="270"/>
            <ac:cxnSpMk id="34" creationId="{176A8062-0FD0-48C8-8E64-1EC3D96844E8}"/>
          </ac:cxnSpMkLst>
        </pc:cxnChg>
      </pc:sldChg>
    </pc:docChg>
  </pc:docChgLst>
  <pc:docChgLst>
    <pc:chgData name="Christophe IDCAPTURE" userId="FcpA3jtV1fURqSToJE8vS5C65JmQsv0vDcMoGVfqDRM=" providerId="None" clId="Web-{3DC604B2-003C-405F-ACC5-1FB490AFE993}"/>
    <pc:docChg chg="modSld">
      <pc:chgData name="Christophe IDCAPTURE" userId="FcpA3jtV1fURqSToJE8vS5C65JmQsv0vDcMoGVfqDRM=" providerId="None" clId="Web-{3DC604B2-003C-405F-ACC5-1FB490AFE993}" dt="2020-08-21T09:38:40.441" v="283" actId="14100"/>
      <pc:docMkLst>
        <pc:docMk/>
      </pc:docMkLst>
      <pc:sldChg chg="modSp">
        <pc:chgData name="Christophe IDCAPTURE" userId="FcpA3jtV1fURqSToJE8vS5C65JmQsv0vDcMoGVfqDRM=" providerId="None" clId="Web-{3DC604B2-003C-405F-ACC5-1FB490AFE993}" dt="2020-08-21T09:30:23.654" v="38" actId="1076"/>
        <pc:sldMkLst>
          <pc:docMk/>
          <pc:sldMk cId="1469235042" sldId="262"/>
        </pc:sldMkLst>
        <pc:cxnChg chg="mod">
          <ac:chgData name="Christophe IDCAPTURE" userId="FcpA3jtV1fURqSToJE8vS5C65JmQsv0vDcMoGVfqDRM=" providerId="None" clId="Web-{3DC604B2-003C-405F-ACC5-1FB490AFE993}" dt="2020-08-21T09:30:23.654" v="38" actId="1076"/>
          <ac:cxnSpMkLst>
            <pc:docMk/>
            <pc:sldMk cId="1469235042" sldId="262"/>
            <ac:cxnSpMk id="25" creationId="{27660E28-8EA7-4DDF-8559-F3E5904D8B87}"/>
          </ac:cxnSpMkLst>
        </pc:cxnChg>
      </pc:sldChg>
      <pc:sldChg chg="addSp delSp modSp">
        <pc:chgData name="Christophe IDCAPTURE" userId="FcpA3jtV1fURqSToJE8vS5C65JmQsv0vDcMoGVfqDRM=" providerId="None" clId="Web-{3DC604B2-003C-405F-ACC5-1FB490AFE993}" dt="2020-08-21T09:32:03.749" v="44" actId="20577"/>
        <pc:sldMkLst>
          <pc:docMk/>
          <pc:sldMk cId="1451677050" sldId="263"/>
        </pc:sldMkLst>
        <pc:spChg chg="add mod">
          <ac:chgData name="Christophe IDCAPTURE" userId="FcpA3jtV1fURqSToJE8vS5C65JmQsv0vDcMoGVfqDRM=" providerId="None" clId="Web-{3DC604B2-003C-405F-ACC5-1FB490AFE993}" dt="2020-08-21T09:29:38.934" v="34" actId="1076"/>
          <ac:spMkLst>
            <pc:docMk/>
            <pc:sldMk cId="1451677050" sldId="263"/>
            <ac:spMk id="19" creationId="{95A881AB-9DD4-4614-A972-902CA90448FD}"/>
          </ac:spMkLst>
        </pc:spChg>
        <pc:spChg chg="mod">
          <ac:chgData name="Christophe IDCAPTURE" userId="FcpA3jtV1fURqSToJE8vS5C65JmQsv0vDcMoGVfqDRM=" providerId="None" clId="Web-{3DC604B2-003C-405F-ACC5-1FB490AFE993}" dt="2020-08-21T09:31:18.592" v="39" actId="1076"/>
          <ac:spMkLst>
            <pc:docMk/>
            <pc:sldMk cId="1451677050" sldId="263"/>
            <ac:spMk id="28" creationId="{FB8F332C-74E4-4AAD-A7E7-5BAF9E5BEBEC}"/>
          </ac:spMkLst>
        </pc:spChg>
        <pc:spChg chg="mod">
          <ac:chgData name="Christophe IDCAPTURE" userId="FcpA3jtV1fURqSToJE8vS5C65JmQsv0vDcMoGVfqDRM=" providerId="None" clId="Web-{3DC604B2-003C-405F-ACC5-1FB490AFE993}" dt="2020-08-21T09:32:03.749" v="44" actId="20577"/>
          <ac:spMkLst>
            <pc:docMk/>
            <pc:sldMk cId="1451677050" sldId="263"/>
            <ac:spMk id="30" creationId="{76333EF4-CDBD-4AD3-8B2B-3ADAFA6D7581}"/>
          </ac:spMkLst>
        </pc:spChg>
        <pc:picChg chg="mod">
          <ac:chgData name="Christophe IDCAPTURE" userId="FcpA3jtV1fURqSToJE8vS5C65JmQsv0vDcMoGVfqDRM=" providerId="None" clId="Web-{3DC604B2-003C-405F-ACC5-1FB490AFE993}" dt="2020-08-21T09:28:30.715" v="24" actId="1076"/>
          <ac:picMkLst>
            <pc:docMk/>
            <pc:sldMk cId="1451677050" sldId="263"/>
            <ac:picMk id="3" creationId="{F920CF45-B9E2-499B-91DA-49FD3CDFE65C}"/>
          </ac:picMkLst>
        </pc:picChg>
        <pc:cxnChg chg="add mod">
          <ac:chgData name="Christophe IDCAPTURE" userId="FcpA3jtV1fURqSToJE8vS5C65JmQsv0vDcMoGVfqDRM=" providerId="None" clId="Web-{3DC604B2-003C-405F-ACC5-1FB490AFE993}" dt="2020-08-21T09:29:58.231" v="35"/>
          <ac:cxnSpMkLst>
            <pc:docMk/>
            <pc:sldMk cId="1451677050" sldId="263"/>
            <ac:cxnSpMk id="4" creationId="{BF9583C4-AD37-43DB-9FF9-419B137D8430}"/>
          </ac:cxnSpMkLst>
        </pc:cxnChg>
        <pc:cxnChg chg="add del mod">
          <ac:chgData name="Christophe IDCAPTURE" userId="FcpA3jtV1fURqSToJE8vS5C65JmQsv0vDcMoGVfqDRM=" providerId="None" clId="Web-{3DC604B2-003C-405F-ACC5-1FB490AFE993}" dt="2020-08-21T09:27:52.121" v="12"/>
          <ac:cxnSpMkLst>
            <pc:docMk/>
            <pc:sldMk cId="1451677050" sldId="263"/>
            <ac:cxnSpMk id="5" creationId="{ABCFBD28-578D-44BE-920A-9E4F61900F33}"/>
          </ac:cxnSpMkLst>
        </pc:cxnChg>
        <pc:cxnChg chg="del">
          <ac:chgData name="Christophe IDCAPTURE" userId="FcpA3jtV1fURqSToJE8vS5C65JmQsv0vDcMoGVfqDRM=" providerId="None" clId="Web-{3DC604B2-003C-405F-ACC5-1FB490AFE993}" dt="2020-08-21T09:26:50.761" v="0"/>
          <ac:cxnSpMkLst>
            <pc:docMk/>
            <pc:sldMk cId="1451677050" sldId="263"/>
            <ac:cxnSpMk id="15" creationId="{E4927881-95F9-4197-8BEB-AF2B577F119F}"/>
          </ac:cxnSpMkLst>
        </pc:cxnChg>
        <pc:cxnChg chg="mod">
          <ac:chgData name="Christophe IDCAPTURE" userId="FcpA3jtV1fURqSToJE8vS5C65JmQsv0vDcMoGVfqDRM=" providerId="None" clId="Web-{3DC604B2-003C-405F-ACC5-1FB490AFE993}" dt="2020-08-21T09:31:24.217" v="40" actId="14100"/>
          <ac:cxnSpMkLst>
            <pc:docMk/>
            <pc:sldMk cId="1451677050" sldId="263"/>
            <ac:cxnSpMk id="21" creationId="{5A6C0C54-1100-4A52-A1D1-2685AB692A41}"/>
          </ac:cxnSpMkLst>
        </pc:cxnChg>
        <pc:cxnChg chg="mod">
          <ac:chgData name="Christophe IDCAPTURE" userId="FcpA3jtV1fURqSToJE8vS5C65JmQsv0vDcMoGVfqDRM=" providerId="None" clId="Web-{3DC604B2-003C-405F-ACC5-1FB490AFE993}" dt="2020-08-21T09:30:05.388" v="36"/>
          <ac:cxnSpMkLst>
            <pc:docMk/>
            <pc:sldMk cId="1451677050" sldId="263"/>
            <ac:cxnSpMk id="23" creationId="{E3CD8AFF-E9EF-4DD6-88F2-CECF34891ADE}"/>
          </ac:cxnSpMkLst>
        </pc:cxnChg>
      </pc:sldChg>
      <pc:sldChg chg="addSp delSp modSp">
        <pc:chgData name="Christophe IDCAPTURE" userId="FcpA3jtV1fURqSToJE8vS5C65JmQsv0vDcMoGVfqDRM=" providerId="None" clId="Web-{3DC604B2-003C-405F-ACC5-1FB490AFE993}" dt="2020-08-21T09:38:40.441" v="283" actId="14100"/>
        <pc:sldMkLst>
          <pc:docMk/>
          <pc:sldMk cId="1853121058" sldId="267"/>
        </pc:sldMkLst>
        <pc:spChg chg="mod ord">
          <ac:chgData name="Christophe IDCAPTURE" userId="FcpA3jtV1fURqSToJE8vS5C65JmQsv0vDcMoGVfqDRM=" providerId="None" clId="Web-{3DC604B2-003C-405F-ACC5-1FB490AFE993}" dt="2020-08-21T09:35:26.142" v="71" actId="1076"/>
          <ac:spMkLst>
            <pc:docMk/>
            <pc:sldMk cId="1853121058" sldId="267"/>
            <ac:spMk id="15" creationId="{0177C0E7-02EA-446D-8502-9BD491A7B28C}"/>
          </ac:spMkLst>
        </pc:spChg>
        <pc:spChg chg="mod ord">
          <ac:chgData name="Christophe IDCAPTURE" userId="FcpA3jtV1fURqSToJE8vS5C65JmQsv0vDcMoGVfqDRM=" providerId="None" clId="Web-{3DC604B2-003C-405F-ACC5-1FB490AFE993}" dt="2020-08-21T09:38:40.441" v="283" actId="14100"/>
          <ac:spMkLst>
            <pc:docMk/>
            <pc:sldMk cId="1853121058" sldId="267"/>
            <ac:spMk id="21" creationId="{78FAD801-032C-42F9-A02A-C8F1DC0CE9A0}"/>
          </ac:spMkLst>
        </pc:spChg>
        <pc:spChg chg="mod">
          <ac:chgData name="Christophe IDCAPTURE" userId="FcpA3jtV1fURqSToJE8vS5C65JmQsv0vDcMoGVfqDRM=" providerId="None" clId="Web-{3DC604B2-003C-405F-ACC5-1FB490AFE993}" dt="2020-08-21T09:35:46.189" v="77" actId="1076"/>
          <ac:spMkLst>
            <pc:docMk/>
            <pc:sldMk cId="1853121058" sldId="267"/>
            <ac:spMk id="25" creationId="{E24C60BB-2150-4DDE-BA8A-89528CED5C3E}"/>
          </ac:spMkLst>
        </pc:spChg>
        <pc:graphicFrameChg chg="mod modGraphic">
          <ac:chgData name="Christophe IDCAPTURE" userId="FcpA3jtV1fURqSToJE8vS5C65JmQsv0vDcMoGVfqDRM=" providerId="None" clId="Web-{3DC604B2-003C-405F-ACC5-1FB490AFE993}" dt="2020-08-21T09:38:00.284" v="281"/>
          <ac:graphicFrameMkLst>
            <pc:docMk/>
            <pc:sldMk cId="1853121058" sldId="267"/>
            <ac:graphicFrameMk id="101" creationId="{00000000-0000-0000-0000-000000000000}"/>
          </ac:graphicFrameMkLst>
        </pc:graphicFrameChg>
        <pc:picChg chg="del">
          <ac:chgData name="Christophe IDCAPTURE" userId="FcpA3jtV1fURqSToJE8vS5C65JmQsv0vDcMoGVfqDRM=" providerId="None" clId="Web-{3DC604B2-003C-405F-ACC5-1FB490AFE993}" dt="2020-08-21T09:34:16.375" v="55"/>
          <ac:picMkLst>
            <pc:docMk/>
            <pc:sldMk cId="1853121058" sldId="267"/>
            <ac:picMk id="2" creationId="{314558FB-17C8-493D-853A-F5826F511C36}"/>
          </ac:picMkLst>
        </pc:picChg>
        <pc:picChg chg="del">
          <ac:chgData name="Christophe IDCAPTURE" userId="FcpA3jtV1fURqSToJE8vS5C65JmQsv0vDcMoGVfqDRM=" providerId="None" clId="Web-{3DC604B2-003C-405F-ACC5-1FB490AFE993}" dt="2020-08-21T09:33:30.062" v="50"/>
          <ac:picMkLst>
            <pc:docMk/>
            <pc:sldMk cId="1853121058" sldId="267"/>
            <ac:picMk id="3" creationId="{3A0E00E4-C78C-469A-BF65-35A45E552B46}"/>
          </ac:picMkLst>
        </pc:picChg>
        <pc:picChg chg="add mod modCrop">
          <ac:chgData name="Christophe IDCAPTURE" userId="FcpA3jtV1fURqSToJE8vS5C65JmQsv0vDcMoGVfqDRM=" providerId="None" clId="Web-{3DC604B2-003C-405F-ACC5-1FB490AFE993}" dt="2020-08-21T09:34:56.048" v="63" actId="1076"/>
          <ac:picMkLst>
            <pc:docMk/>
            <pc:sldMk cId="1853121058" sldId="267"/>
            <ac:picMk id="4" creationId="{7868A076-C011-4FE3-90E6-DF89DB1388A1}"/>
          </ac:picMkLst>
        </pc:picChg>
        <pc:picChg chg="add mod">
          <ac:chgData name="Christophe IDCAPTURE" userId="FcpA3jtV1fURqSToJE8vS5C65JmQsv0vDcMoGVfqDRM=" providerId="None" clId="Web-{3DC604B2-003C-405F-ACC5-1FB490AFE993}" dt="2020-08-21T09:35:59.205" v="80" actId="1076"/>
          <ac:picMkLst>
            <pc:docMk/>
            <pc:sldMk cId="1853121058" sldId="267"/>
            <ac:picMk id="5" creationId="{5BA2C477-B3EE-43AC-BD14-A2C8289FF70C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Shape 97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160647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Shape 97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188411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Shape 97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468365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Shape 97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778690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Shape 97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92953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Shape 97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Shape 97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824299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Shape 97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649550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Shape 97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339375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Shape 97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521264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Shape 97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578296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Shape 97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79845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Shape 97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01785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vertical et texte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de section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ux contenus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seul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 avec légende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vec légende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platform.idcapture.net/" TargetMode="External"/><Relationship Id="rId4" Type="http://schemas.openxmlformats.org/officeDocument/2006/relationships/hyperlink" Target="mailto:support@idcapture.fr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support@idcapture.fr" TargetMode="External"/><Relationship Id="rId5" Type="http://schemas.openxmlformats.org/officeDocument/2006/relationships/image" Target="../media/image1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hyperlink" Target="mailto:support@idcapture.fr" TargetMode="Externa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hyperlink" Target="mailto:support@idcapture.fr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support@idcapture.fr" TargetMode="External"/><Relationship Id="rId5" Type="http://schemas.openxmlformats.org/officeDocument/2006/relationships/image" Target="../media/image1.png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hyperlink" Target="mailto:support@idcapture.fr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mailto:support@idcapture.fr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support@idcapture.fr" TargetMode="Externa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hyperlink" Target="mailto:support@idcapture.fr" TargetMode="External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1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hyperlink" Target="mailto:support@idcapture.fr" TargetMode="Externa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hyperlink" Target="mailto:support@idcapture.fr" TargetMode="Externa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support@idcapture.fr" TargetMode="External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support@idcapture.fr" TargetMode="External"/><Relationship Id="rId5" Type="http://schemas.openxmlformats.org/officeDocument/2006/relationships/image" Target="../media/image1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1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hyperlink" Target="mailto:support@idcapture.f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/>
        </p:nvSpPr>
        <p:spPr>
          <a:xfrm>
            <a:off x="65314" y="43543"/>
            <a:ext cx="12022183" cy="6743882"/>
          </a:xfrm>
          <a:prstGeom prst="snip1Rect">
            <a:avLst>
              <a:gd name="adj" fmla="val 34175"/>
            </a:avLst>
          </a:prstGeom>
          <a:noFill/>
          <a:ln w="19050" cmpd="sng">
            <a:gradFill flip="none" rotWithShape="1">
              <a:gsLst>
                <a:gs pos="0">
                  <a:srgbClr val="387381"/>
                </a:gs>
                <a:gs pos="43000">
                  <a:schemeClr val="bg1"/>
                </a:gs>
                <a:gs pos="57000">
                  <a:schemeClr val="bg1"/>
                </a:gs>
                <a:gs pos="100000">
                  <a:srgbClr val="7030A0"/>
                </a:gs>
              </a:gsLst>
              <a:lin ang="2700000" scaled="1"/>
              <a:tileRect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89" name="Shape 89"/>
          <p:cNvSpPr txBox="1">
            <a:spLocks noGrp="1"/>
          </p:cNvSpPr>
          <p:nvPr>
            <p:ph type="subTitle" idx="1"/>
          </p:nvPr>
        </p:nvSpPr>
        <p:spPr>
          <a:xfrm>
            <a:off x="387698" y="2524698"/>
            <a:ext cx="10894901" cy="3396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fr-FR" sz="1400" dirty="0"/>
              <a:t>Ce tutoriel est divisé selon les étapes suivantes :</a:t>
            </a:r>
            <a:endParaRPr sz="1400" dirty="0"/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04800" algn="l">
              <a:buSzPts val="1800"/>
              <a:buFont typeface="Arial"/>
              <a:buChar char="-"/>
            </a:pPr>
            <a:r>
              <a:rPr lang="fr-FR" sz="1400" dirty="0"/>
              <a:t>Etape 1 – DUPLIQUER une opération existante</a:t>
            </a:r>
          </a:p>
          <a:p>
            <a:pPr marL="342900" lvl="0" indent="-304800" algn="l">
              <a:buSzPts val="1800"/>
              <a:buFont typeface="Arial"/>
              <a:buChar char="-"/>
            </a:pPr>
            <a:r>
              <a:rPr lang="fr-FR" sz="1400" dirty="0"/>
              <a:t>Etape 2 – PARAMETRER la nouvelle opération</a:t>
            </a:r>
          </a:p>
          <a:p>
            <a:pPr marL="342900" lvl="0" indent="-304800" algn="l">
              <a:buSzPts val="1800"/>
              <a:buFont typeface="Arial"/>
              <a:buChar char="-"/>
            </a:pPr>
            <a:r>
              <a:rPr lang="fr-FR" sz="1400" dirty="0"/>
              <a:t>Etape 3 – Enregistrer les UTILISATEURS</a:t>
            </a:r>
          </a:p>
          <a:p>
            <a:pPr marL="342900" lvl="0" indent="-304800" algn="l">
              <a:buSzPts val="1800"/>
              <a:buFont typeface="Arial"/>
              <a:buChar char="-"/>
            </a:pPr>
            <a:r>
              <a:rPr lang="fr-FR" sz="1400" dirty="0"/>
              <a:t>Etape 4 – Paramétrer les SESSIONS</a:t>
            </a:r>
          </a:p>
          <a:p>
            <a:pPr marL="342900" lvl="0" indent="-304800" algn="l">
              <a:buSzPts val="1800"/>
              <a:buFont typeface="Arial"/>
              <a:buChar char="-"/>
            </a:pPr>
            <a:r>
              <a:rPr lang="fr-FR" sz="1400" dirty="0"/>
              <a:t>Etape 5 – PUBLIER l’opération</a:t>
            </a:r>
          </a:p>
          <a:p>
            <a:pPr marL="342900" lvl="0" indent="-304800" algn="l">
              <a:buSzPts val="1800"/>
              <a:buFont typeface="Arial"/>
              <a:buChar char="-"/>
            </a:pPr>
            <a:r>
              <a:rPr lang="fr-FR" sz="1400" dirty="0"/>
              <a:t>Etape 6 – Rattacher les UTILISATEURS existants</a:t>
            </a:r>
          </a:p>
          <a:p>
            <a:pPr marL="342900" lvl="0" indent="-304800" algn="l">
              <a:buSzPts val="1800"/>
              <a:buFont typeface="Arial"/>
              <a:buChar char="-"/>
            </a:pPr>
            <a:r>
              <a:rPr lang="fr-FR" sz="1400" dirty="0"/>
              <a:t>Etape 7 – Ajouter un dossier de PLANS à l’opération</a:t>
            </a:r>
          </a:p>
          <a:p>
            <a:pPr marL="342900" lvl="0" indent="-304800" algn="l">
              <a:buSzPts val="1800"/>
              <a:buFont typeface="Arial"/>
              <a:buChar char="-"/>
            </a:pPr>
            <a:endParaRPr lang="fr-FR" sz="1400" dirty="0"/>
          </a:p>
          <a:p>
            <a:pPr marL="342900" lvl="0" indent="-304800" algn="l">
              <a:buSzPts val="1800"/>
              <a:buFont typeface="Arial"/>
              <a:buChar char="-"/>
            </a:pPr>
            <a:endParaRPr lang="fr-FR" sz="1400" dirty="0"/>
          </a:p>
          <a:p>
            <a:pPr marL="342900" lvl="0" indent="-304800" algn="l">
              <a:buSzPts val="1800"/>
              <a:buFont typeface="Arial"/>
              <a:buChar char="-"/>
            </a:pPr>
            <a:endParaRPr lang="fr-FR" sz="1400" dirty="0"/>
          </a:p>
          <a:p>
            <a:pPr marL="342900" lvl="0" indent="-304800" algn="l">
              <a:buSzPts val="1800"/>
              <a:buFont typeface="Arial"/>
              <a:buChar char="-"/>
            </a:pPr>
            <a:endParaRPr lang="fr-FR" sz="1400" dirty="0"/>
          </a:p>
          <a:p>
            <a:pPr marL="342900" lvl="0" indent="-304800" algn="l">
              <a:buSzPts val="1800"/>
              <a:buFont typeface="Arial"/>
              <a:buChar char="-"/>
            </a:pPr>
            <a:endParaRPr lang="fr-FR" sz="1400" dirty="0"/>
          </a:p>
          <a:p>
            <a:pPr marL="342900" lvl="0" indent="-304800" algn="l">
              <a:buSzPts val="1800"/>
              <a:buFont typeface="Arial"/>
              <a:buChar char="-"/>
            </a:pPr>
            <a:endParaRPr lang="fr-FR" sz="1400" dirty="0"/>
          </a:p>
          <a:p>
            <a:pPr marL="3810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endParaRPr lang="fr-FR" sz="1400" dirty="0"/>
          </a:p>
          <a:p>
            <a:pPr marL="342900" marR="0" lvl="0" indent="-304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-"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" name="Shape 9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33876" y="0"/>
            <a:ext cx="1438910" cy="143891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1" name="Shape 91"/>
          <p:cNvGraphicFramePr/>
          <p:nvPr>
            <p:extLst>
              <p:ext uri="{D42A27DB-BD31-4B8C-83A1-F6EECF244321}">
                <p14:modId xmlns:p14="http://schemas.microsoft.com/office/powerpoint/2010/main" val="1369438661"/>
              </p:ext>
            </p:extLst>
          </p:nvPr>
        </p:nvGraphicFramePr>
        <p:xfrm>
          <a:off x="283029" y="6398845"/>
          <a:ext cx="11524725" cy="274330"/>
        </p:xfrm>
        <a:graphic>
          <a:graphicData uri="http://schemas.openxmlformats.org/drawingml/2006/table">
            <a:tbl>
              <a:tblPr firstRow="1" bandRow="1">
                <a:noFill/>
                <a:tableStyleId>{5AA5F5BF-63B1-4212-8472-01D5BF5C944E}</a:tableStyleId>
              </a:tblPr>
              <a:tblGrid>
                <a:gridCol w="11524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42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b="0" u="none" strike="noStrike" cap="none" dirty="0">
                          <a:solidFill>
                            <a:srgbClr val="38738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Copyright – </a:t>
                      </a:r>
                      <a:r>
                        <a:rPr lang="fr-FR" sz="1200" b="0" u="none" strike="noStrike" cap="none" dirty="0">
                          <a:solidFill>
                            <a:srgbClr val="387381"/>
                          </a:solidFill>
                          <a:latin typeface="Calibri"/>
                          <a:ea typeface="Calibri"/>
                          <a:cs typeface="Calibri"/>
                        </a:rPr>
                        <a:t>2020</a:t>
                      </a:r>
                      <a:r>
                        <a:rPr lang="fr-FR" sz="1200" b="0" u="none" strike="noStrike" cap="none" dirty="0">
                          <a:solidFill>
                            <a:srgbClr val="38738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– </a:t>
                      </a:r>
                      <a:r>
                        <a:rPr lang="fr-FR" sz="1200" b="0" u="none" strike="noStrike" cap="none" dirty="0" err="1">
                          <a:solidFill>
                            <a:srgbClr val="38738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IDCapture</a:t>
                      </a:r>
                      <a:r>
                        <a:rPr lang="fr-FR" sz="1200" b="0" u="none" strike="noStrike" cap="none" dirty="0">
                          <a:solidFill>
                            <a:srgbClr val="38738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SAS – </a:t>
                      </a:r>
                      <a:r>
                        <a:rPr lang="fr-FR" sz="1200" b="0" u="sng" strike="noStrike" cap="none" dirty="0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4"/>
                        </a:rPr>
                        <a:t>support@idcapture.fr</a:t>
                      </a:r>
                      <a:endParaRPr sz="1200" b="0" u="none" strike="noStrike" cap="none" dirty="0">
                        <a:solidFill>
                          <a:srgbClr val="38738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2" name="Shape 92"/>
          <p:cNvSpPr txBox="1"/>
          <p:nvPr/>
        </p:nvSpPr>
        <p:spPr>
          <a:xfrm>
            <a:off x="391875" y="1146274"/>
            <a:ext cx="10276200" cy="650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Vous trouverez ci-dessous le processus pour dupliquer une opération avec un profil Administrateur sur la plateforme collaborative ID Capture </a:t>
            </a:r>
            <a:r>
              <a:rPr lang="fr-FR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https://platform.idcapture.net/</a:t>
            </a:r>
            <a:r>
              <a:rPr lang="fr-FR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</a:p>
          <a:p>
            <a:pPr lvl="0"/>
            <a:endParaRPr lang="fr-FR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/>
            <a:endParaRPr dirty="0"/>
          </a:p>
        </p:txBody>
      </p:sp>
      <p:sp>
        <p:nvSpPr>
          <p:cNvPr id="93" name="Shape 93"/>
          <p:cNvSpPr txBox="1">
            <a:spLocks noGrp="1"/>
          </p:cNvSpPr>
          <p:nvPr>
            <p:ph type="subTitle" idx="1"/>
          </p:nvPr>
        </p:nvSpPr>
        <p:spPr>
          <a:xfrm>
            <a:off x="283029" y="279175"/>
            <a:ext cx="9353340" cy="5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>
              <a:spcBef>
                <a:spcPts val="0"/>
              </a:spcBef>
              <a:buClr>
                <a:srgbClr val="387381"/>
              </a:buClr>
            </a:pPr>
            <a:r>
              <a:rPr lang="fr-FR" kern="1200" dirty="0">
                <a:solidFill>
                  <a:srgbClr val="38738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Support – Administration &gt; Suivi Patrimonial </a:t>
            </a:r>
            <a:r>
              <a:rPr lang="fr-FR" kern="1200" dirty="0">
                <a:solidFill>
                  <a:srgbClr val="38738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fld id="{00000000-1234-1234-1234-123412341234}" type="slidenum">
              <a:rPr lang="fr-FR" kern="1200">
                <a:solidFill>
                  <a:srgbClr val="38738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pPr marL="0" lvl="0" indent="0" algn="l">
                <a:spcBef>
                  <a:spcPts val="0"/>
                </a:spcBef>
                <a:buClr>
                  <a:srgbClr val="387381"/>
                </a:buClr>
              </a:pPr>
              <a:t>1</a:t>
            </a:fld>
            <a:r>
              <a:rPr lang="fr-FR" kern="1200" dirty="0">
                <a:solidFill>
                  <a:srgbClr val="38738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fr-FR" kern="1200" dirty="0">
                <a:solidFill>
                  <a:srgbClr val="38738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endParaRPr kern="1200" dirty="0">
              <a:solidFill>
                <a:srgbClr val="38738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1" name="Shape 101"/>
          <p:cNvGraphicFramePr/>
          <p:nvPr>
            <p:extLst>
              <p:ext uri="{D42A27DB-BD31-4B8C-83A1-F6EECF244321}">
                <p14:modId xmlns:p14="http://schemas.microsoft.com/office/powerpoint/2010/main" val="2491468051"/>
              </p:ext>
            </p:extLst>
          </p:nvPr>
        </p:nvGraphicFramePr>
        <p:xfrm>
          <a:off x="389613" y="843541"/>
          <a:ext cx="9738060" cy="5170918"/>
        </p:xfrm>
        <a:graphic>
          <a:graphicData uri="http://schemas.openxmlformats.org/drawingml/2006/table">
            <a:tbl>
              <a:tblPr firstRow="1" bandRow="1">
                <a:noFill/>
                <a:tableStyleId>{5AA5F5BF-63B1-4212-8472-01D5BF5C944E}</a:tableStyleId>
              </a:tblPr>
              <a:tblGrid>
                <a:gridCol w="9738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70918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1" u="sng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Etape 4 – Paramétrer les SESSIONS &gt; Demande de travaux</a:t>
                      </a:r>
                      <a:endParaRPr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b="0" u="none" strike="noStrike" cap="none" dirty="0">
                          <a:solidFill>
                            <a:schemeClr val="dk1"/>
                          </a:solidFill>
                          <a:latin typeface="Calibri"/>
                          <a:cs typeface="Calibri"/>
                          <a:sym typeface="Calibri"/>
                        </a:rPr>
                        <a:t>Cliquez sur [</a:t>
                      </a:r>
                      <a:r>
                        <a:rPr lang="fr-FR" sz="1200" b="0" u="none" strike="noStrike" cap="none" dirty="0" err="1">
                          <a:solidFill>
                            <a:schemeClr val="dk1"/>
                          </a:solidFill>
                          <a:latin typeface="Calibri"/>
                          <a:cs typeface="Calibri"/>
                          <a:sym typeface="Calibri"/>
                        </a:rPr>
                        <a:t>Take</a:t>
                      </a:r>
                      <a:r>
                        <a:rPr lang="fr-FR" sz="1200" b="0" u="none" strike="noStrike" cap="none" dirty="0">
                          <a:solidFill>
                            <a:schemeClr val="dk1"/>
                          </a:solidFill>
                          <a:latin typeface="Calibri"/>
                          <a:cs typeface="Calibri"/>
                          <a:sym typeface="Calibri"/>
                        </a:rPr>
                        <a:t> me to] puis [Sessions].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fr-FR" sz="1200" b="0" u="none" strike="noStrike" cap="none" dirty="0">
                        <a:solidFill>
                          <a:schemeClr val="dk1"/>
                        </a:solidFill>
                        <a:latin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fr-FR" sz="1200" b="0" u="none" strike="noStrike" cap="none" dirty="0">
                        <a:solidFill>
                          <a:schemeClr val="dk1"/>
                        </a:solidFill>
                        <a:latin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fr-FR" sz="1200" b="0" u="none" strike="noStrike" cap="none" dirty="0">
                        <a:solidFill>
                          <a:schemeClr val="dk1"/>
                        </a:solidFill>
                        <a:latin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fr-FR" sz="1200" b="0" u="none" strike="noStrike" cap="none" dirty="0">
                        <a:solidFill>
                          <a:schemeClr val="dk1"/>
                        </a:solidFill>
                        <a:latin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b="0" u="none" strike="noStrike" cap="none" dirty="0">
                          <a:solidFill>
                            <a:schemeClr val="dk1"/>
                          </a:solidFill>
                          <a:latin typeface="Calibri"/>
                          <a:cs typeface="Calibri"/>
                          <a:sym typeface="Calibri"/>
                        </a:rPr>
                        <a:t>Vérifiez le nom, préfixe, utilisateurs autorisés et nombre de niveau de workflow.</a:t>
                      </a:r>
                      <a:endParaRPr lang="fr-FR" sz="1200" b="0" i="0" u="none" strike="noStrike" cap="none" dirty="0">
                        <a:solidFill>
                          <a:schemeClr val="dk1"/>
                        </a:solidFill>
                        <a:latin typeface="Calibri"/>
                        <a:cs typeface="Calibri"/>
                        <a:sym typeface="Arial"/>
                      </a:endParaRPr>
                    </a:p>
                  </a:txBody>
                  <a:tcPr marL="91450" marR="91450" marT="45725" marB="457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" name="Picture 2">
            <a:extLst>
              <a:ext uri="{FF2B5EF4-FFF2-40B4-BE49-F238E27FC236}">
                <a16:creationId xmlns:a16="http://schemas.microsoft.com/office/drawing/2014/main" id="{13E5B3F7-C5D9-4100-BDBD-657E2D631A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5791" y="2378349"/>
            <a:ext cx="8806069" cy="385307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44ED6BF2-D428-4A33-B204-76F591906F6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3869"/>
          <a:stretch/>
        </p:blipFill>
        <p:spPr>
          <a:xfrm>
            <a:off x="6470296" y="830496"/>
            <a:ext cx="3131438" cy="1491812"/>
          </a:xfrm>
          <a:prstGeom prst="rect">
            <a:avLst/>
          </a:prstGeom>
        </p:spPr>
      </p:pic>
      <p:sp>
        <p:nvSpPr>
          <p:cNvPr id="99" name="Shape 99"/>
          <p:cNvSpPr/>
          <p:nvPr/>
        </p:nvSpPr>
        <p:spPr>
          <a:xfrm>
            <a:off x="65314" y="43543"/>
            <a:ext cx="12022183" cy="6743882"/>
          </a:xfrm>
          <a:prstGeom prst="snip1Rect">
            <a:avLst>
              <a:gd name="adj" fmla="val 34175"/>
            </a:avLst>
          </a:prstGeom>
          <a:noFill/>
          <a:ln w="19050" cmpd="sng">
            <a:gradFill flip="none" rotWithShape="1">
              <a:gsLst>
                <a:gs pos="0">
                  <a:srgbClr val="387381"/>
                </a:gs>
                <a:gs pos="43000">
                  <a:schemeClr val="bg1"/>
                </a:gs>
                <a:gs pos="57000">
                  <a:schemeClr val="bg1"/>
                </a:gs>
                <a:gs pos="100000">
                  <a:srgbClr val="7030A0"/>
                </a:gs>
              </a:gsLst>
              <a:lin ang="2700000" scaled="1"/>
              <a:tileRect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105" name="Shape 10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33876" y="0"/>
            <a:ext cx="1438910" cy="143891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Shape 93">
            <a:extLst>
              <a:ext uri="{FF2B5EF4-FFF2-40B4-BE49-F238E27FC236}">
                <a16:creationId xmlns:a16="http://schemas.microsoft.com/office/drawing/2014/main" id="{E7E4E2BC-24C2-4E67-95BA-C757F2305A8E}"/>
              </a:ext>
            </a:extLst>
          </p:cNvPr>
          <p:cNvSpPr txBox="1">
            <a:spLocks/>
          </p:cNvSpPr>
          <p:nvPr/>
        </p:nvSpPr>
        <p:spPr>
          <a:xfrm>
            <a:off x="283029" y="279175"/>
            <a:ext cx="9353340" cy="5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>
              <a:spcBef>
                <a:spcPts val="0"/>
              </a:spcBef>
              <a:buClr>
                <a:srgbClr val="387381"/>
              </a:buClr>
            </a:pPr>
            <a:r>
              <a:rPr lang="fr-FR" kern="1200" dirty="0">
                <a:solidFill>
                  <a:srgbClr val="38738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Support – Administration &gt; </a:t>
            </a:r>
            <a:r>
              <a:rPr lang="fr-FR" kern="1200" dirty="0">
                <a:solidFill>
                  <a:srgbClr val="38738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Suivi Patrimonial </a:t>
            </a:r>
            <a:r>
              <a:rPr lang="fr-FR" kern="1200" dirty="0">
                <a:solidFill>
                  <a:srgbClr val="38738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fld id="{00000000-1234-1234-1234-123412341234}" type="slidenum">
              <a:rPr lang="fr-FR" kern="1200">
                <a:solidFill>
                  <a:srgbClr val="38738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pPr marL="0" lvl="0" indent="0" algn="l">
                <a:spcBef>
                  <a:spcPts val="0"/>
                </a:spcBef>
                <a:buClr>
                  <a:srgbClr val="387381"/>
                </a:buClr>
              </a:pPr>
              <a:t>10</a:t>
            </a:fld>
            <a:r>
              <a:rPr lang="fr-FR" kern="1200" dirty="0">
                <a:solidFill>
                  <a:srgbClr val="38738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/ </a:t>
            </a:r>
          </a:p>
        </p:txBody>
      </p:sp>
      <p:graphicFrame>
        <p:nvGraphicFramePr>
          <p:cNvPr id="20" name="Shape 91">
            <a:extLst>
              <a:ext uri="{FF2B5EF4-FFF2-40B4-BE49-F238E27FC236}">
                <a16:creationId xmlns:a16="http://schemas.microsoft.com/office/drawing/2014/main" id="{175B01C4-B5B3-44D6-8367-25610A4F63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61248043"/>
              </p:ext>
            </p:extLst>
          </p:nvPr>
        </p:nvGraphicFramePr>
        <p:xfrm>
          <a:off x="283029" y="6398845"/>
          <a:ext cx="11524725" cy="274330"/>
        </p:xfrm>
        <a:graphic>
          <a:graphicData uri="http://schemas.openxmlformats.org/drawingml/2006/table">
            <a:tbl>
              <a:tblPr firstRow="1" bandRow="1">
                <a:noFill/>
                <a:tableStyleId>{5AA5F5BF-63B1-4212-8472-01D5BF5C944E}</a:tableStyleId>
              </a:tblPr>
              <a:tblGrid>
                <a:gridCol w="11524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42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b="0" u="none" strike="noStrike" cap="none" dirty="0">
                          <a:solidFill>
                            <a:srgbClr val="38738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Copyright – </a:t>
                      </a:r>
                      <a:r>
                        <a:rPr lang="fr-FR" sz="1200" b="0" u="none" strike="noStrike" cap="none" dirty="0">
                          <a:solidFill>
                            <a:srgbClr val="387381"/>
                          </a:solidFill>
                          <a:latin typeface="Calibri"/>
                          <a:ea typeface="Calibri"/>
                          <a:cs typeface="Calibri"/>
                        </a:rPr>
                        <a:t>2020</a:t>
                      </a:r>
                      <a:r>
                        <a:rPr lang="fr-FR" sz="1200" b="0" u="none" strike="noStrike" cap="none" dirty="0">
                          <a:solidFill>
                            <a:srgbClr val="38738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– </a:t>
                      </a:r>
                      <a:r>
                        <a:rPr lang="fr-FR" sz="1200" b="0" u="none" strike="noStrike" cap="none" dirty="0" err="1">
                          <a:solidFill>
                            <a:srgbClr val="38738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IDCapture</a:t>
                      </a:r>
                      <a:r>
                        <a:rPr lang="fr-FR" sz="1200" b="0" u="none" strike="noStrike" cap="none" dirty="0">
                          <a:solidFill>
                            <a:srgbClr val="38738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SAS – </a:t>
                      </a:r>
                      <a:r>
                        <a:rPr lang="fr-FR" sz="1200" b="0" u="sng" strike="noStrike" cap="none" dirty="0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6"/>
                        </a:rPr>
                        <a:t>support@idcapture.fr</a:t>
                      </a:r>
                      <a:endParaRPr sz="1200" b="0" u="none" strike="noStrike" cap="none" dirty="0">
                        <a:solidFill>
                          <a:srgbClr val="38738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1" name="Shape 129">
            <a:extLst>
              <a:ext uri="{FF2B5EF4-FFF2-40B4-BE49-F238E27FC236}">
                <a16:creationId xmlns:a16="http://schemas.microsoft.com/office/drawing/2014/main" id="{D1AB2F91-A11F-4A36-B61D-392C6C3E57B6}"/>
              </a:ext>
            </a:extLst>
          </p:cNvPr>
          <p:cNvSpPr/>
          <p:nvPr/>
        </p:nvSpPr>
        <p:spPr>
          <a:xfrm>
            <a:off x="8070650" y="1336964"/>
            <a:ext cx="952169" cy="586201"/>
          </a:xfrm>
          <a:prstGeom prst="snip1Rect">
            <a:avLst>
              <a:gd name="adj" fmla="val 16667"/>
            </a:avLst>
          </a:prstGeom>
          <a:noFill/>
          <a:ln w="38100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" name="Shape 129">
            <a:extLst>
              <a:ext uri="{FF2B5EF4-FFF2-40B4-BE49-F238E27FC236}">
                <a16:creationId xmlns:a16="http://schemas.microsoft.com/office/drawing/2014/main" id="{10D3B642-36DA-4358-B1B7-DE2B7816786A}"/>
              </a:ext>
            </a:extLst>
          </p:cNvPr>
          <p:cNvSpPr/>
          <p:nvPr/>
        </p:nvSpPr>
        <p:spPr>
          <a:xfrm>
            <a:off x="5434775" y="3836717"/>
            <a:ext cx="1227129" cy="243297"/>
          </a:xfrm>
          <a:prstGeom prst="snip1Rect">
            <a:avLst>
              <a:gd name="adj" fmla="val 16667"/>
            </a:avLst>
          </a:prstGeom>
          <a:noFill/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cxnSp>
        <p:nvCxnSpPr>
          <p:cNvPr id="31" name="Shape 139">
            <a:extLst>
              <a:ext uri="{FF2B5EF4-FFF2-40B4-BE49-F238E27FC236}">
                <a16:creationId xmlns:a16="http://schemas.microsoft.com/office/drawing/2014/main" id="{0E7ACDC8-9E92-47EE-A157-9DBB43064144}"/>
              </a:ext>
            </a:extLst>
          </p:cNvPr>
          <p:cNvCxnSpPr>
            <a:cxnSpLocks/>
          </p:cNvCxnSpPr>
          <p:nvPr/>
        </p:nvCxnSpPr>
        <p:spPr>
          <a:xfrm>
            <a:off x="1631647" y="4321256"/>
            <a:ext cx="2051356" cy="12424"/>
          </a:xfrm>
          <a:prstGeom prst="straightConnector1">
            <a:avLst/>
          </a:prstGeom>
          <a:noFill/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23" name="Shape 139">
            <a:extLst>
              <a:ext uri="{FF2B5EF4-FFF2-40B4-BE49-F238E27FC236}">
                <a16:creationId xmlns:a16="http://schemas.microsoft.com/office/drawing/2014/main" id="{39672915-8EE3-4FEE-A5AA-EED01646A0BF}"/>
              </a:ext>
            </a:extLst>
          </p:cNvPr>
          <p:cNvCxnSpPr>
            <a:cxnSpLocks/>
          </p:cNvCxnSpPr>
          <p:nvPr/>
        </p:nvCxnSpPr>
        <p:spPr>
          <a:xfrm flipH="1">
            <a:off x="9214524" y="4308050"/>
            <a:ext cx="959338" cy="0"/>
          </a:xfrm>
          <a:prstGeom prst="straightConnector1">
            <a:avLst/>
          </a:prstGeom>
          <a:noFill/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37" name="Shape 129">
            <a:extLst>
              <a:ext uri="{FF2B5EF4-FFF2-40B4-BE49-F238E27FC236}">
                <a16:creationId xmlns:a16="http://schemas.microsoft.com/office/drawing/2014/main" id="{B91EAC15-0EF6-44BF-9B3D-C2C8C7DDC51A}"/>
              </a:ext>
            </a:extLst>
          </p:cNvPr>
          <p:cNvSpPr/>
          <p:nvPr/>
        </p:nvSpPr>
        <p:spPr>
          <a:xfrm>
            <a:off x="264350" y="3738482"/>
            <a:ext cx="1357328" cy="265878"/>
          </a:xfrm>
          <a:prstGeom prst="snip1Rect">
            <a:avLst>
              <a:gd name="adj" fmla="val 16667"/>
            </a:avLst>
          </a:prstGeom>
          <a:noFill/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0" i="0" u="none" strike="noStrike" cap="none" dirty="0">
                <a:solidFill>
                  <a:srgbClr val="387381"/>
                </a:solidFill>
                <a:latin typeface="Calibri"/>
                <a:ea typeface="Calibri"/>
                <a:cs typeface="Calibri"/>
                <a:sym typeface="Calibri"/>
              </a:rPr>
              <a:t>Nom de la session</a:t>
            </a:r>
            <a:endParaRPr dirty="0"/>
          </a:p>
        </p:txBody>
      </p:sp>
      <p:sp>
        <p:nvSpPr>
          <p:cNvPr id="26" name="Shape 129">
            <a:extLst>
              <a:ext uri="{FF2B5EF4-FFF2-40B4-BE49-F238E27FC236}">
                <a16:creationId xmlns:a16="http://schemas.microsoft.com/office/drawing/2014/main" id="{8E8F3D0D-1FD4-4FCF-8739-0C476C35BB3E}"/>
              </a:ext>
            </a:extLst>
          </p:cNvPr>
          <p:cNvSpPr/>
          <p:nvPr/>
        </p:nvSpPr>
        <p:spPr>
          <a:xfrm>
            <a:off x="282601" y="4171922"/>
            <a:ext cx="1357328" cy="265878"/>
          </a:xfrm>
          <a:prstGeom prst="snip1Rect">
            <a:avLst>
              <a:gd name="adj" fmla="val 16667"/>
            </a:avLst>
          </a:prstGeom>
          <a:noFill/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0" i="0" u="none" strike="noStrike" cap="none" dirty="0">
                <a:solidFill>
                  <a:srgbClr val="387381"/>
                </a:solidFill>
                <a:latin typeface="Calibri"/>
                <a:ea typeface="Calibri"/>
                <a:cs typeface="Calibri"/>
                <a:sym typeface="Calibri"/>
              </a:rPr>
              <a:t>Préfixe</a:t>
            </a:r>
            <a:endParaRPr dirty="0"/>
          </a:p>
        </p:txBody>
      </p:sp>
      <p:sp>
        <p:nvSpPr>
          <p:cNvPr id="27" name="Shape 129">
            <a:extLst>
              <a:ext uri="{FF2B5EF4-FFF2-40B4-BE49-F238E27FC236}">
                <a16:creationId xmlns:a16="http://schemas.microsoft.com/office/drawing/2014/main" id="{7017C4EA-11A0-43FA-B75C-29C2D881B80D}"/>
              </a:ext>
            </a:extLst>
          </p:cNvPr>
          <p:cNvSpPr/>
          <p:nvPr/>
        </p:nvSpPr>
        <p:spPr>
          <a:xfrm>
            <a:off x="5433593" y="4198057"/>
            <a:ext cx="1227129" cy="243297"/>
          </a:xfrm>
          <a:prstGeom prst="snip1Rect">
            <a:avLst>
              <a:gd name="adj" fmla="val 16667"/>
            </a:avLst>
          </a:prstGeom>
          <a:noFill/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8" name="Shape 129">
            <a:extLst>
              <a:ext uri="{FF2B5EF4-FFF2-40B4-BE49-F238E27FC236}">
                <a16:creationId xmlns:a16="http://schemas.microsoft.com/office/drawing/2014/main" id="{7BBF26C7-39A2-4CB8-9871-BE0CEA7FC32F}"/>
              </a:ext>
            </a:extLst>
          </p:cNvPr>
          <p:cNvSpPr/>
          <p:nvPr/>
        </p:nvSpPr>
        <p:spPr>
          <a:xfrm>
            <a:off x="10174128" y="4133463"/>
            <a:ext cx="1568301" cy="395493"/>
          </a:xfrm>
          <a:prstGeom prst="snip1Rect">
            <a:avLst>
              <a:gd name="adj" fmla="val 16667"/>
            </a:avLst>
          </a:prstGeom>
          <a:noFill/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0" i="0" u="none" strike="noStrike" cap="none" dirty="0">
                <a:solidFill>
                  <a:srgbClr val="387381"/>
                </a:solidFill>
                <a:latin typeface="Calibri"/>
                <a:ea typeface="Calibri"/>
                <a:cs typeface="Calibri"/>
                <a:sym typeface="Calibri"/>
              </a:rPr>
              <a:t>Liste des utilisateurs autorisés</a:t>
            </a:r>
            <a:endParaRPr dirty="0"/>
          </a:p>
        </p:txBody>
      </p:sp>
      <p:cxnSp>
        <p:nvCxnSpPr>
          <p:cNvPr id="29" name="Shape 139">
            <a:extLst>
              <a:ext uri="{FF2B5EF4-FFF2-40B4-BE49-F238E27FC236}">
                <a16:creationId xmlns:a16="http://schemas.microsoft.com/office/drawing/2014/main" id="{D75A9BD4-F9B3-497E-8755-50BC7EE313FC}"/>
              </a:ext>
            </a:extLst>
          </p:cNvPr>
          <p:cNvCxnSpPr>
            <a:cxnSpLocks/>
          </p:cNvCxnSpPr>
          <p:nvPr/>
        </p:nvCxnSpPr>
        <p:spPr>
          <a:xfrm flipH="1">
            <a:off x="9214524" y="5215791"/>
            <a:ext cx="959338" cy="0"/>
          </a:xfrm>
          <a:prstGeom prst="straightConnector1">
            <a:avLst/>
          </a:prstGeom>
          <a:noFill/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30" name="Shape 129">
            <a:extLst>
              <a:ext uri="{FF2B5EF4-FFF2-40B4-BE49-F238E27FC236}">
                <a16:creationId xmlns:a16="http://schemas.microsoft.com/office/drawing/2014/main" id="{9323D6F4-DF5E-4201-A260-C3D35527BBBC}"/>
              </a:ext>
            </a:extLst>
          </p:cNvPr>
          <p:cNvSpPr/>
          <p:nvPr/>
        </p:nvSpPr>
        <p:spPr>
          <a:xfrm>
            <a:off x="10174129" y="5020496"/>
            <a:ext cx="1601432" cy="399634"/>
          </a:xfrm>
          <a:prstGeom prst="snip1Rect">
            <a:avLst>
              <a:gd name="adj" fmla="val 16667"/>
            </a:avLst>
          </a:prstGeom>
          <a:noFill/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0" i="0" u="none" strike="noStrike" cap="none" dirty="0">
                <a:solidFill>
                  <a:srgbClr val="387381"/>
                </a:solidFill>
                <a:latin typeface="Calibri"/>
                <a:ea typeface="Calibri"/>
                <a:cs typeface="Calibri"/>
                <a:sym typeface="Calibri"/>
              </a:rPr>
              <a:t>Nombre de niveaux de workflow</a:t>
            </a:r>
            <a:endParaRPr dirty="0"/>
          </a:p>
        </p:txBody>
      </p:sp>
      <p:sp>
        <p:nvSpPr>
          <p:cNvPr id="32" name="Shape 129">
            <a:extLst>
              <a:ext uri="{FF2B5EF4-FFF2-40B4-BE49-F238E27FC236}">
                <a16:creationId xmlns:a16="http://schemas.microsoft.com/office/drawing/2014/main" id="{7038962E-0CBA-4A63-BA61-8B4BEF06114C}"/>
              </a:ext>
            </a:extLst>
          </p:cNvPr>
          <p:cNvSpPr/>
          <p:nvPr/>
        </p:nvSpPr>
        <p:spPr>
          <a:xfrm>
            <a:off x="4487120" y="5753251"/>
            <a:ext cx="3178569" cy="432620"/>
          </a:xfrm>
          <a:prstGeom prst="snip1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lvl="0" algn="ctr"/>
            <a:r>
              <a:rPr lang="fr-FR" sz="1200" b="1" dirty="0">
                <a:solidFill>
                  <a:srgbClr val="C00000"/>
                </a:solidFill>
                <a:latin typeface="Calibri"/>
                <a:cs typeface="Calibri"/>
                <a:sym typeface="Calibri"/>
              </a:rPr>
              <a:t>/!\ Pensez à sauvegarder à chaque étape /!\</a:t>
            </a:r>
            <a:endParaRPr b="1" dirty="0">
              <a:solidFill>
                <a:srgbClr val="C00000"/>
              </a:solidFill>
            </a:endParaRPr>
          </a:p>
        </p:txBody>
      </p:sp>
      <p:cxnSp>
        <p:nvCxnSpPr>
          <p:cNvPr id="25" name="Shape 139">
            <a:extLst>
              <a:ext uri="{FF2B5EF4-FFF2-40B4-BE49-F238E27FC236}">
                <a16:creationId xmlns:a16="http://schemas.microsoft.com/office/drawing/2014/main" id="{D05E59C7-0242-4220-9C6B-4699BDAB4A83}"/>
              </a:ext>
            </a:extLst>
          </p:cNvPr>
          <p:cNvCxnSpPr>
            <a:cxnSpLocks/>
          </p:cNvCxnSpPr>
          <p:nvPr/>
        </p:nvCxnSpPr>
        <p:spPr>
          <a:xfrm>
            <a:off x="1621678" y="3917394"/>
            <a:ext cx="2063780" cy="0"/>
          </a:xfrm>
          <a:prstGeom prst="straightConnector1">
            <a:avLst/>
          </a:prstGeom>
          <a:noFill/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stealth" w="med" len="med"/>
          </a:ln>
        </p:spPr>
      </p:cxnSp>
    </p:spTree>
    <p:extLst>
      <p:ext uri="{BB962C8B-B14F-4D97-AF65-F5344CB8AC3E}">
        <p14:creationId xmlns:p14="http://schemas.microsoft.com/office/powerpoint/2010/main" val="2214019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1" name="Shape 101"/>
          <p:cNvGraphicFramePr/>
          <p:nvPr>
            <p:extLst>
              <p:ext uri="{D42A27DB-BD31-4B8C-83A1-F6EECF244321}">
                <p14:modId xmlns:p14="http://schemas.microsoft.com/office/powerpoint/2010/main" val="3848149664"/>
              </p:ext>
            </p:extLst>
          </p:nvPr>
        </p:nvGraphicFramePr>
        <p:xfrm>
          <a:off x="389613" y="843541"/>
          <a:ext cx="9738060" cy="5170918"/>
        </p:xfrm>
        <a:graphic>
          <a:graphicData uri="http://schemas.openxmlformats.org/drawingml/2006/table">
            <a:tbl>
              <a:tblPr firstRow="1" bandRow="1">
                <a:noFill/>
                <a:tableStyleId>{5AA5F5BF-63B1-4212-8472-01D5BF5C944E}</a:tableStyleId>
              </a:tblPr>
              <a:tblGrid>
                <a:gridCol w="9738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70918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1" u="sng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Etape 4 – Paramétrer les SESSIONS &gt; Demande de Travaux</a:t>
                      </a:r>
                      <a:endParaRPr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b="0" u="none" strike="noStrike" cap="none" dirty="0">
                          <a:solidFill>
                            <a:schemeClr val="dk1"/>
                          </a:solidFill>
                          <a:latin typeface="Calibri"/>
                          <a:cs typeface="Calibri"/>
                          <a:sym typeface="Calibri"/>
                        </a:rPr>
                        <a:t>En fonction du workflow défini,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b="0" u="none" strike="noStrike" cap="none" dirty="0">
                          <a:solidFill>
                            <a:schemeClr val="dk1"/>
                          </a:solidFill>
                          <a:latin typeface="Calibri"/>
                          <a:cs typeface="Calibri"/>
                          <a:sym typeface="Calibri"/>
                        </a:rPr>
                        <a:t>faites glisser les utilisateurs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b="0" u="none" strike="noStrike" cap="none" dirty="0">
                          <a:solidFill>
                            <a:schemeClr val="dk1"/>
                          </a:solidFill>
                          <a:latin typeface="Calibri"/>
                          <a:cs typeface="Calibri"/>
                          <a:sym typeface="Calibri"/>
                        </a:rPr>
                        <a:t>d’un niveau vers un autre.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fr-FR" sz="1200" b="0" u="none" strike="noStrike" cap="none" dirty="0">
                        <a:solidFill>
                          <a:schemeClr val="dk1"/>
                        </a:solidFill>
                        <a:latin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fr-FR" sz="1200" b="0" u="none" strike="noStrike" cap="none" dirty="0">
                        <a:solidFill>
                          <a:schemeClr val="dk1"/>
                        </a:solidFill>
                        <a:latin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fr-FR" sz="1200" b="0" u="none" strike="noStrike" cap="none" dirty="0">
                        <a:solidFill>
                          <a:schemeClr val="dk1"/>
                        </a:solidFill>
                        <a:latin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fr-FR" sz="1200" b="0" u="none" strike="noStrike" cap="none" dirty="0">
                        <a:solidFill>
                          <a:schemeClr val="dk1"/>
                        </a:solidFill>
                        <a:latin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fr-FR" sz="1200" b="0" u="none" strike="noStrike" cap="none" dirty="0">
                        <a:solidFill>
                          <a:schemeClr val="dk1"/>
                        </a:solidFill>
                        <a:latin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fr-FR" sz="1200" b="0" u="none" strike="noStrike" cap="none" dirty="0">
                        <a:solidFill>
                          <a:schemeClr val="dk1"/>
                        </a:solidFill>
                        <a:latin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fr-FR" sz="1200" b="0" u="none" strike="noStrike" cap="none" dirty="0">
                        <a:solidFill>
                          <a:schemeClr val="dk1"/>
                        </a:solidFill>
                        <a:latin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fr-FR" sz="1200" b="0" u="none" strike="noStrike" cap="none" dirty="0">
                        <a:solidFill>
                          <a:schemeClr val="dk1"/>
                        </a:solidFill>
                        <a:latin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fr-FR" sz="1200" b="0" u="none" strike="noStrike" cap="none" dirty="0">
                        <a:solidFill>
                          <a:schemeClr val="dk1"/>
                        </a:solidFill>
                        <a:latin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fr-FR" sz="1200" b="0" u="none" strike="noStrike" cap="none" dirty="0">
                        <a:solidFill>
                          <a:schemeClr val="dk1"/>
                        </a:solidFill>
                        <a:latin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fr-FR" sz="1200" b="0" u="none" strike="noStrike" cap="none" dirty="0">
                        <a:solidFill>
                          <a:schemeClr val="dk1"/>
                        </a:solidFill>
                        <a:latin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fr-FR" sz="1200" b="0" u="none" strike="noStrike" cap="none" dirty="0">
                        <a:solidFill>
                          <a:schemeClr val="dk1"/>
                        </a:solidFill>
                        <a:latin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fr-FR" sz="1200" b="0" u="none" strike="noStrike" cap="none" dirty="0">
                        <a:solidFill>
                          <a:schemeClr val="dk1"/>
                        </a:solidFill>
                        <a:latin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fr-FR" sz="1200" b="0" u="none" strike="noStrike" cap="none" dirty="0">
                        <a:solidFill>
                          <a:schemeClr val="dk1"/>
                        </a:solidFill>
                        <a:latin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b="0" u="none" strike="noStrike" cap="none" dirty="0">
                          <a:solidFill>
                            <a:schemeClr val="dk1"/>
                          </a:solidFill>
                          <a:latin typeface="Calibri"/>
                          <a:cs typeface="Calibri"/>
                          <a:sym typeface="Calibri"/>
                        </a:rPr>
                        <a:t>Vérifiez le nom des statuts et leurs couleurs.</a:t>
                      </a:r>
                    </a:p>
                  </a:txBody>
                  <a:tcPr marL="91450" marR="91450" marT="45725" marB="457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6" name="Picture 6">
            <a:extLst>
              <a:ext uri="{FF2B5EF4-FFF2-40B4-BE49-F238E27FC236}">
                <a16:creationId xmlns:a16="http://schemas.microsoft.com/office/drawing/2014/main" id="{CE742413-25B6-4C82-9F7C-3E0DE1D9B0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2519" y="4141220"/>
            <a:ext cx="6540775" cy="2224046"/>
          </a:xfrm>
          <a:prstGeom prst="rect">
            <a:avLst/>
          </a:prstGeom>
        </p:spPr>
      </p:pic>
      <p:sp>
        <p:nvSpPr>
          <p:cNvPr id="99" name="Shape 99"/>
          <p:cNvSpPr/>
          <p:nvPr/>
        </p:nvSpPr>
        <p:spPr>
          <a:xfrm>
            <a:off x="65314" y="43543"/>
            <a:ext cx="12022183" cy="6743882"/>
          </a:xfrm>
          <a:prstGeom prst="snip1Rect">
            <a:avLst>
              <a:gd name="adj" fmla="val 34175"/>
            </a:avLst>
          </a:prstGeom>
          <a:noFill/>
          <a:ln w="19050" cmpd="sng">
            <a:gradFill flip="none" rotWithShape="1">
              <a:gsLst>
                <a:gs pos="0">
                  <a:srgbClr val="387381"/>
                </a:gs>
                <a:gs pos="43000">
                  <a:schemeClr val="bg1"/>
                </a:gs>
                <a:gs pos="57000">
                  <a:schemeClr val="bg1"/>
                </a:gs>
                <a:gs pos="100000">
                  <a:srgbClr val="7030A0"/>
                </a:gs>
              </a:gsLst>
              <a:lin ang="2700000" scaled="1"/>
              <a:tileRect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105" name="Shape 10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33876" y="0"/>
            <a:ext cx="1438910" cy="143891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Shape 93">
            <a:extLst>
              <a:ext uri="{FF2B5EF4-FFF2-40B4-BE49-F238E27FC236}">
                <a16:creationId xmlns:a16="http://schemas.microsoft.com/office/drawing/2014/main" id="{E7E4E2BC-24C2-4E67-95BA-C757F2305A8E}"/>
              </a:ext>
            </a:extLst>
          </p:cNvPr>
          <p:cNvSpPr txBox="1">
            <a:spLocks/>
          </p:cNvSpPr>
          <p:nvPr/>
        </p:nvSpPr>
        <p:spPr>
          <a:xfrm>
            <a:off x="283029" y="279175"/>
            <a:ext cx="9353340" cy="5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>
              <a:spcBef>
                <a:spcPts val="0"/>
              </a:spcBef>
              <a:buClr>
                <a:srgbClr val="387381"/>
              </a:buClr>
            </a:pPr>
            <a:r>
              <a:rPr lang="fr-FR" kern="1200" dirty="0">
                <a:solidFill>
                  <a:srgbClr val="38738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Support – Administration &gt; </a:t>
            </a:r>
            <a:r>
              <a:rPr lang="fr-FR" kern="1200" dirty="0">
                <a:solidFill>
                  <a:srgbClr val="38738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Suivi Patrimonial </a:t>
            </a:r>
            <a:r>
              <a:rPr lang="fr-FR" kern="1200" dirty="0">
                <a:solidFill>
                  <a:srgbClr val="38738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fld id="{00000000-1234-1234-1234-123412341234}" type="slidenum">
              <a:rPr lang="fr-FR" kern="1200">
                <a:solidFill>
                  <a:srgbClr val="38738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pPr marL="0" lvl="0" indent="0" algn="l">
                <a:spcBef>
                  <a:spcPts val="0"/>
                </a:spcBef>
                <a:buClr>
                  <a:srgbClr val="387381"/>
                </a:buClr>
              </a:pPr>
              <a:t>11</a:t>
            </a:fld>
            <a:r>
              <a:rPr lang="fr-FR" kern="1200" dirty="0">
                <a:solidFill>
                  <a:srgbClr val="38738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/ </a:t>
            </a:r>
          </a:p>
        </p:txBody>
      </p:sp>
      <p:graphicFrame>
        <p:nvGraphicFramePr>
          <p:cNvPr id="20" name="Shape 91">
            <a:extLst>
              <a:ext uri="{FF2B5EF4-FFF2-40B4-BE49-F238E27FC236}">
                <a16:creationId xmlns:a16="http://schemas.microsoft.com/office/drawing/2014/main" id="{175B01C4-B5B3-44D6-8367-25610A4F63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27487308"/>
              </p:ext>
            </p:extLst>
          </p:nvPr>
        </p:nvGraphicFramePr>
        <p:xfrm>
          <a:off x="283029" y="6398845"/>
          <a:ext cx="11524725" cy="274330"/>
        </p:xfrm>
        <a:graphic>
          <a:graphicData uri="http://schemas.openxmlformats.org/drawingml/2006/table">
            <a:tbl>
              <a:tblPr firstRow="1" bandRow="1">
                <a:noFill/>
                <a:tableStyleId>{5AA5F5BF-63B1-4212-8472-01D5BF5C944E}</a:tableStyleId>
              </a:tblPr>
              <a:tblGrid>
                <a:gridCol w="11524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42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b="0" u="none" strike="noStrike" cap="none" dirty="0">
                          <a:solidFill>
                            <a:srgbClr val="38738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Copyright – </a:t>
                      </a:r>
                      <a:r>
                        <a:rPr lang="fr-FR" sz="1200" b="0" u="none" strike="noStrike" cap="none" dirty="0">
                          <a:solidFill>
                            <a:srgbClr val="387381"/>
                          </a:solidFill>
                          <a:latin typeface="Calibri"/>
                          <a:ea typeface="Calibri"/>
                          <a:cs typeface="Calibri"/>
                        </a:rPr>
                        <a:t>2020</a:t>
                      </a:r>
                      <a:r>
                        <a:rPr lang="fr-FR" sz="1200" b="0" u="none" strike="noStrike" cap="none" dirty="0">
                          <a:solidFill>
                            <a:srgbClr val="38738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– </a:t>
                      </a:r>
                      <a:r>
                        <a:rPr lang="fr-FR" sz="1200" b="0" u="none" strike="noStrike" cap="none" dirty="0" err="1">
                          <a:solidFill>
                            <a:srgbClr val="38738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IDCapture</a:t>
                      </a:r>
                      <a:r>
                        <a:rPr lang="fr-FR" sz="1200" b="0" u="none" strike="noStrike" cap="none" dirty="0">
                          <a:solidFill>
                            <a:srgbClr val="38738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SAS – </a:t>
                      </a:r>
                      <a:r>
                        <a:rPr lang="fr-FR" sz="1200" b="0" u="sng" strike="noStrike" cap="none" dirty="0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5"/>
                        </a:rPr>
                        <a:t>support@idcapture.fr</a:t>
                      </a:r>
                      <a:endParaRPr sz="1200" b="0" u="none" strike="noStrike" cap="none" dirty="0">
                        <a:solidFill>
                          <a:srgbClr val="38738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5" name="Shape 129">
            <a:extLst>
              <a:ext uri="{FF2B5EF4-FFF2-40B4-BE49-F238E27FC236}">
                <a16:creationId xmlns:a16="http://schemas.microsoft.com/office/drawing/2014/main" id="{6FBBB4C3-CA3C-491B-93FC-B57064A61F01}"/>
              </a:ext>
            </a:extLst>
          </p:cNvPr>
          <p:cNvSpPr/>
          <p:nvPr/>
        </p:nvSpPr>
        <p:spPr>
          <a:xfrm>
            <a:off x="5296305" y="4663282"/>
            <a:ext cx="1600267" cy="318326"/>
          </a:xfrm>
          <a:prstGeom prst="snip1Rect">
            <a:avLst>
              <a:gd name="adj" fmla="val 16667"/>
            </a:avLst>
          </a:prstGeom>
          <a:noFill/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3" name="Shape 129">
            <a:extLst>
              <a:ext uri="{FF2B5EF4-FFF2-40B4-BE49-F238E27FC236}">
                <a16:creationId xmlns:a16="http://schemas.microsoft.com/office/drawing/2014/main" id="{ED5B0437-46B3-4215-BE01-7A550B5E09C7}"/>
              </a:ext>
            </a:extLst>
          </p:cNvPr>
          <p:cNvSpPr/>
          <p:nvPr/>
        </p:nvSpPr>
        <p:spPr>
          <a:xfrm>
            <a:off x="8553615" y="4663283"/>
            <a:ext cx="1277546" cy="318326"/>
          </a:xfrm>
          <a:prstGeom prst="snip1Rect">
            <a:avLst>
              <a:gd name="adj" fmla="val 16667"/>
            </a:avLst>
          </a:prstGeom>
          <a:noFill/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cxnSp>
        <p:nvCxnSpPr>
          <p:cNvPr id="34" name="Shape 139">
            <a:extLst>
              <a:ext uri="{FF2B5EF4-FFF2-40B4-BE49-F238E27FC236}">
                <a16:creationId xmlns:a16="http://schemas.microsoft.com/office/drawing/2014/main" id="{CA3DAABA-5F08-4251-8D79-52EC08B27839}"/>
              </a:ext>
            </a:extLst>
          </p:cNvPr>
          <p:cNvCxnSpPr>
            <a:cxnSpLocks/>
          </p:cNvCxnSpPr>
          <p:nvPr/>
        </p:nvCxnSpPr>
        <p:spPr>
          <a:xfrm>
            <a:off x="9833797" y="4842368"/>
            <a:ext cx="461634" cy="0"/>
          </a:xfrm>
          <a:prstGeom prst="straightConnector1">
            <a:avLst/>
          </a:prstGeom>
          <a:noFill/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pic>
        <p:nvPicPr>
          <p:cNvPr id="5" name="Picture 5">
            <a:extLst>
              <a:ext uri="{FF2B5EF4-FFF2-40B4-BE49-F238E27FC236}">
                <a16:creationId xmlns:a16="http://schemas.microsoft.com/office/drawing/2014/main" id="{D00B73F6-D8AB-4368-A2EC-DDADDB847F4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237" b="35647"/>
          <a:stretch/>
        </p:blipFill>
        <p:spPr>
          <a:xfrm>
            <a:off x="3440203" y="1155766"/>
            <a:ext cx="6185405" cy="2871204"/>
          </a:xfrm>
          <a:prstGeom prst="rect">
            <a:avLst/>
          </a:prstGeom>
          <a:ln w="12700">
            <a:solidFill>
              <a:srgbClr val="92D050"/>
            </a:solidFill>
            <a:prstDash val="dash"/>
          </a:ln>
        </p:spPr>
      </p:pic>
      <p:sp>
        <p:nvSpPr>
          <p:cNvPr id="35" name="Shape 129">
            <a:extLst>
              <a:ext uri="{FF2B5EF4-FFF2-40B4-BE49-F238E27FC236}">
                <a16:creationId xmlns:a16="http://schemas.microsoft.com/office/drawing/2014/main" id="{B5439F39-49E5-46A0-89F9-7CE43F4610BA}"/>
              </a:ext>
            </a:extLst>
          </p:cNvPr>
          <p:cNvSpPr/>
          <p:nvPr/>
        </p:nvSpPr>
        <p:spPr>
          <a:xfrm>
            <a:off x="641227" y="6067680"/>
            <a:ext cx="3123608" cy="432620"/>
          </a:xfrm>
          <a:prstGeom prst="snip1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lvl="0" algn="ctr"/>
            <a:r>
              <a:rPr lang="fr-FR" sz="1200" b="1" dirty="0">
                <a:solidFill>
                  <a:srgbClr val="C00000"/>
                </a:solidFill>
                <a:latin typeface="Calibri"/>
                <a:cs typeface="Calibri"/>
                <a:sym typeface="Calibri"/>
              </a:rPr>
              <a:t>/!\ Pensez à sauvegarder à chaque étape /!\</a:t>
            </a:r>
            <a:endParaRPr b="1" dirty="0">
              <a:solidFill>
                <a:srgbClr val="C0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C6B2AE-643C-4876-B532-04339B3FF416}"/>
              </a:ext>
            </a:extLst>
          </p:cNvPr>
          <p:cNvSpPr txBox="1"/>
          <p:nvPr/>
        </p:nvSpPr>
        <p:spPr>
          <a:xfrm>
            <a:off x="914400" y="4604303"/>
            <a:ext cx="1032842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dirty="0"/>
              <a:t>Code couleur :</a:t>
            </a:r>
          </a:p>
          <a:p>
            <a:r>
              <a:rPr lang="en-US" sz="1000" dirty="0"/>
              <a:t># 70CCFF</a:t>
            </a:r>
          </a:p>
          <a:p>
            <a:r>
              <a:rPr lang="en-US" sz="1000" dirty="0"/>
              <a:t># FF00FF</a:t>
            </a:r>
          </a:p>
          <a:p>
            <a:r>
              <a:rPr lang="en-US" sz="1000" dirty="0"/>
              <a:t># FF9900</a:t>
            </a:r>
          </a:p>
          <a:p>
            <a:r>
              <a:rPr lang="en-US" sz="1000" dirty="0"/>
              <a:t># CC0000</a:t>
            </a:r>
          </a:p>
          <a:p>
            <a:r>
              <a:rPr lang="en-US" sz="1000" dirty="0"/>
              <a:t># 009933</a:t>
            </a:r>
          </a:p>
          <a:p>
            <a:r>
              <a:rPr lang="en-US" sz="1000" dirty="0"/>
              <a:t># 000000</a:t>
            </a:r>
          </a:p>
          <a:p>
            <a:r>
              <a:rPr lang="en-US" sz="1000" dirty="0"/>
              <a:t># 0033CC</a:t>
            </a:r>
          </a:p>
        </p:txBody>
      </p:sp>
      <p:pic>
        <p:nvPicPr>
          <p:cNvPr id="18" name="Picture 6">
            <a:extLst>
              <a:ext uri="{FF2B5EF4-FFF2-40B4-BE49-F238E27FC236}">
                <a16:creationId xmlns:a16="http://schemas.microsoft.com/office/drawing/2014/main" id="{2AF26411-8852-4130-B9AE-0E741FD1902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1772" t="17472" r="1073" b="18587"/>
          <a:stretch/>
        </p:blipFill>
        <p:spPr>
          <a:xfrm>
            <a:off x="1721953" y="4783120"/>
            <a:ext cx="861129" cy="1090766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64CABD67-7AA4-40C8-B44C-41F195CB868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387" r="151" b="-154"/>
          <a:stretch/>
        </p:blipFill>
        <p:spPr>
          <a:xfrm>
            <a:off x="10327584" y="4158402"/>
            <a:ext cx="1368293" cy="1328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0550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1" name="Shape 101"/>
          <p:cNvGraphicFramePr/>
          <p:nvPr>
            <p:extLst>
              <p:ext uri="{D42A27DB-BD31-4B8C-83A1-F6EECF244321}">
                <p14:modId xmlns:p14="http://schemas.microsoft.com/office/powerpoint/2010/main" val="1225528546"/>
              </p:ext>
            </p:extLst>
          </p:nvPr>
        </p:nvGraphicFramePr>
        <p:xfrm>
          <a:off x="389613" y="843541"/>
          <a:ext cx="9738060" cy="5170918"/>
        </p:xfrm>
        <a:graphic>
          <a:graphicData uri="http://schemas.openxmlformats.org/drawingml/2006/table">
            <a:tbl>
              <a:tblPr firstRow="1" bandRow="1">
                <a:noFill/>
                <a:tableStyleId>{5AA5F5BF-63B1-4212-8472-01D5BF5C944E}</a:tableStyleId>
              </a:tblPr>
              <a:tblGrid>
                <a:gridCol w="9738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70918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1" u="sng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Etape 5 – PUBLIER l’opération</a:t>
                      </a:r>
                      <a:endParaRPr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b="0" u="none" strike="noStrike" cap="none" dirty="0">
                          <a:solidFill>
                            <a:schemeClr val="dk1"/>
                          </a:solidFill>
                          <a:latin typeface="Calibri"/>
                          <a:cs typeface="Calibri"/>
                          <a:sym typeface="Calibri"/>
                        </a:rPr>
                        <a:t>Cliquez sur [Actions] &gt; [Changer le statut de l’opération]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fr-FR" sz="1200" b="0" u="none" strike="noStrike" cap="none" dirty="0">
                        <a:solidFill>
                          <a:schemeClr val="dk1"/>
                        </a:solidFill>
                        <a:latin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fr-FR" sz="1200" b="0" u="none" strike="noStrike" cap="none" dirty="0">
                        <a:solidFill>
                          <a:schemeClr val="dk1"/>
                        </a:solidFill>
                        <a:latin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fr-FR" sz="1200" b="0" u="none" strike="noStrike" cap="none" dirty="0">
                        <a:solidFill>
                          <a:schemeClr val="dk1"/>
                        </a:solidFill>
                        <a:latin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fr-FR" sz="1200" b="0" u="none" strike="noStrike" cap="none" dirty="0">
                        <a:solidFill>
                          <a:schemeClr val="dk1"/>
                        </a:solidFill>
                        <a:latin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fr-FR" sz="1200" b="0" u="none" strike="noStrike" cap="none" dirty="0">
                        <a:solidFill>
                          <a:schemeClr val="dk1"/>
                        </a:solidFill>
                        <a:latin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fr-FR" sz="1200" b="0" u="none" strike="noStrike" cap="none" dirty="0">
                        <a:solidFill>
                          <a:schemeClr val="dk1"/>
                        </a:solidFill>
                        <a:latin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b="0" u="none" strike="noStrike" cap="none" dirty="0">
                          <a:solidFill>
                            <a:schemeClr val="dk1"/>
                          </a:solidFill>
                          <a:latin typeface="Calibri"/>
                          <a:cs typeface="Calibri"/>
                          <a:sym typeface="Calibri"/>
                        </a:rPr>
                        <a:t>[Passer en mode brouillon]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fr-FR" sz="1200" b="0" u="none" strike="noStrike" cap="none" dirty="0">
                        <a:solidFill>
                          <a:schemeClr val="dk1"/>
                        </a:solidFill>
                        <a:latin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fr-FR" sz="1200" b="0" u="none" strike="noStrike" cap="none" dirty="0">
                        <a:solidFill>
                          <a:schemeClr val="dk1"/>
                        </a:solidFill>
                        <a:latin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fr-FR" sz="1200" b="0" u="none" strike="noStrike" cap="none" dirty="0">
                        <a:solidFill>
                          <a:schemeClr val="dk1"/>
                        </a:solidFill>
                        <a:latin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fr-FR" sz="1200" b="0" u="none" strike="noStrike" cap="none" dirty="0">
                        <a:solidFill>
                          <a:schemeClr val="dk1"/>
                        </a:solidFill>
                        <a:latin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fr-FR" sz="1200" b="0" u="none" strike="noStrike" cap="none" dirty="0">
                        <a:solidFill>
                          <a:schemeClr val="dk1"/>
                        </a:solidFill>
                        <a:latin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b="0" u="none" strike="noStrike" cap="none" dirty="0">
                          <a:solidFill>
                            <a:schemeClr val="dk1"/>
                          </a:solidFill>
                          <a:latin typeface="Calibri"/>
                          <a:cs typeface="Calibri"/>
                          <a:sym typeface="Calibri"/>
                        </a:rPr>
                        <a:t>Puis recommencez et [Ouvrir l’opération]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fr-FR" sz="1200" b="0" u="none" strike="noStrike" cap="none" dirty="0">
                        <a:solidFill>
                          <a:schemeClr val="dk1"/>
                        </a:solidFill>
                        <a:latin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fr-FR" sz="1200" b="0" u="none" strike="noStrike" cap="none" dirty="0">
                        <a:solidFill>
                          <a:schemeClr val="dk1"/>
                        </a:solidFill>
                        <a:latin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9" name="Shape 99"/>
          <p:cNvSpPr/>
          <p:nvPr/>
        </p:nvSpPr>
        <p:spPr>
          <a:xfrm>
            <a:off x="65314" y="43543"/>
            <a:ext cx="12022183" cy="6743882"/>
          </a:xfrm>
          <a:prstGeom prst="snip1Rect">
            <a:avLst>
              <a:gd name="adj" fmla="val 34175"/>
            </a:avLst>
          </a:prstGeom>
          <a:noFill/>
          <a:ln w="19050" cmpd="sng">
            <a:gradFill flip="none" rotWithShape="1">
              <a:gsLst>
                <a:gs pos="0">
                  <a:srgbClr val="387381"/>
                </a:gs>
                <a:gs pos="43000">
                  <a:schemeClr val="bg1"/>
                </a:gs>
                <a:gs pos="57000">
                  <a:schemeClr val="bg1"/>
                </a:gs>
                <a:gs pos="100000">
                  <a:srgbClr val="7030A0"/>
                </a:gs>
              </a:gsLst>
              <a:lin ang="2700000" scaled="1"/>
              <a:tileRect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105" name="Shape 10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33876" y="0"/>
            <a:ext cx="1438910" cy="143891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Shape 93">
            <a:extLst>
              <a:ext uri="{FF2B5EF4-FFF2-40B4-BE49-F238E27FC236}">
                <a16:creationId xmlns:a16="http://schemas.microsoft.com/office/drawing/2014/main" id="{E7E4E2BC-24C2-4E67-95BA-C757F2305A8E}"/>
              </a:ext>
            </a:extLst>
          </p:cNvPr>
          <p:cNvSpPr txBox="1">
            <a:spLocks/>
          </p:cNvSpPr>
          <p:nvPr/>
        </p:nvSpPr>
        <p:spPr>
          <a:xfrm>
            <a:off x="283029" y="279175"/>
            <a:ext cx="9353340" cy="5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>
              <a:spcBef>
                <a:spcPts val="0"/>
              </a:spcBef>
              <a:buClr>
                <a:srgbClr val="387381"/>
              </a:buClr>
            </a:pPr>
            <a:r>
              <a:rPr lang="fr-FR" kern="1200" dirty="0">
                <a:solidFill>
                  <a:srgbClr val="38738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Support – Administration &gt; </a:t>
            </a:r>
            <a:r>
              <a:rPr lang="fr-FR" kern="1200" dirty="0">
                <a:solidFill>
                  <a:srgbClr val="38738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Suivi Patrimonial </a:t>
            </a:r>
            <a:r>
              <a:rPr lang="fr-FR" kern="1200" dirty="0">
                <a:solidFill>
                  <a:srgbClr val="38738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fld id="{00000000-1234-1234-1234-123412341234}" type="slidenum">
              <a:rPr lang="fr-FR" kern="1200">
                <a:solidFill>
                  <a:srgbClr val="38738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pPr marL="0" lvl="0" indent="0" algn="l">
                <a:spcBef>
                  <a:spcPts val="0"/>
                </a:spcBef>
                <a:buClr>
                  <a:srgbClr val="387381"/>
                </a:buClr>
              </a:pPr>
              <a:t>12</a:t>
            </a:fld>
            <a:r>
              <a:rPr lang="fr-FR" kern="1200" dirty="0">
                <a:solidFill>
                  <a:srgbClr val="38738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/ </a:t>
            </a:r>
          </a:p>
        </p:txBody>
      </p:sp>
      <p:graphicFrame>
        <p:nvGraphicFramePr>
          <p:cNvPr id="20" name="Shape 91">
            <a:extLst>
              <a:ext uri="{FF2B5EF4-FFF2-40B4-BE49-F238E27FC236}">
                <a16:creationId xmlns:a16="http://schemas.microsoft.com/office/drawing/2014/main" id="{175B01C4-B5B3-44D6-8367-25610A4F63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50032985"/>
              </p:ext>
            </p:extLst>
          </p:nvPr>
        </p:nvGraphicFramePr>
        <p:xfrm>
          <a:off x="283029" y="6398845"/>
          <a:ext cx="11524725" cy="274330"/>
        </p:xfrm>
        <a:graphic>
          <a:graphicData uri="http://schemas.openxmlformats.org/drawingml/2006/table">
            <a:tbl>
              <a:tblPr firstRow="1" bandRow="1">
                <a:noFill/>
                <a:tableStyleId>{5AA5F5BF-63B1-4212-8472-01D5BF5C944E}</a:tableStyleId>
              </a:tblPr>
              <a:tblGrid>
                <a:gridCol w="11524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42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b="0" u="none" strike="noStrike" cap="none" dirty="0">
                          <a:solidFill>
                            <a:srgbClr val="38738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Copyright – </a:t>
                      </a:r>
                      <a:r>
                        <a:rPr lang="fr-FR" sz="1200" b="0" u="none" strike="noStrike" cap="none" dirty="0">
                          <a:solidFill>
                            <a:srgbClr val="387381"/>
                          </a:solidFill>
                          <a:latin typeface="Calibri"/>
                          <a:ea typeface="Calibri"/>
                          <a:cs typeface="Calibri"/>
                        </a:rPr>
                        <a:t>2020</a:t>
                      </a:r>
                      <a:r>
                        <a:rPr lang="fr-FR" sz="1200" b="0" u="none" strike="noStrike" cap="none" dirty="0">
                          <a:solidFill>
                            <a:srgbClr val="38738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– </a:t>
                      </a:r>
                      <a:r>
                        <a:rPr lang="fr-FR" sz="1200" b="0" u="none" strike="noStrike" cap="none" dirty="0" err="1">
                          <a:solidFill>
                            <a:srgbClr val="38738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IDCapture</a:t>
                      </a:r>
                      <a:r>
                        <a:rPr lang="fr-FR" sz="1200" b="0" u="none" strike="noStrike" cap="none" dirty="0">
                          <a:solidFill>
                            <a:srgbClr val="38738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SAS – </a:t>
                      </a:r>
                      <a:r>
                        <a:rPr lang="fr-FR" sz="1200" b="0" u="sng" strike="noStrike" cap="none" dirty="0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4"/>
                        </a:rPr>
                        <a:t>support@idcapture.fr</a:t>
                      </a:r>
                      <a:endParaRPr sz="1200" b="0" u="none" strike="noStrike" cap="none" dirty="0">
                        <a:solidFill>
                          <a:srgbClr val="38738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9" name="Shape 139">
            <a:extLst>
              <a:ext uri="{FF2B5EF4-FFF2-40B4-BE49-F238E27FC236}">
                <a16:creationId xmlns:a16="http://schemas.microsoft.com/office/drawing/2014/main" id="{34E82772-210F-4833-8B40-D5D053065B87}"/>
              </a:ext>
            </a:extLst>
          </p:cNvPr>
          <p:cNvCxnSpPr>
            <a:cxnSpLocks/>
          </p:cNvCxnSpPr>
          <p:nvPr/>
        </p:nvCxnSpPr>
        <p:spPr>
          <a:xfrm flipH="1">
            <a:off x="6471676" y="4906044"/>
            <a:ext cx="959338" cy="0"/>
          </a:xfrm>
          <a:prstGeom prst="straightConnector1">
            <a:avLst/>
          </a:prstGeom>
          <a:noFill/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21" name="Shape 129">
            <a:extLst>
              <a:ext uri="{FF2B5EF4-FFF2-40B4-BE49-F238E27FC236}">
                <a16:creationId xmlns:a16="http://schemas.microsoft.com/office/drawing/2014/main" id="{B67D7000-686E-446F-AC2C-82A582FD36E5}"/>
              </a:ext>
            </a:extLst>
          </p:cNvPr>
          <p:cNvSpPr/>
          <p:nvPr/>
        </p:nvSpPr>
        <p:spPr>
          <a:xfrm>
            <a:off x="7426310" y="4681490"/>
            <a:ext cx="3469763" cy="440826"/>
          </a:xfrm>
          <a:prstGeom prst="snip1Rect">
            <a:avLst>
              <a:gd name="adj" fmla="val 16667"/>
            </a:avLst>
          </a:prstGeom>
          <a:noFill/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0" i="0" u="none" strike="noStrike" cap="none" dirty="0">
                <a:solidFill>
                  <a:srgbClr val="387381"/>
                </a:solidFill>
                <a:latin typeface="Calibri"/>
                <a:ea typeface="Calibri"/>
                <a:cs typeface="Calibri"/>
                <a:sym typeface="Calibri"/>
              </a:rPr>
              <a:t>Bandeau vert (apr</a:t>
            </a:r>
            <a:r>
              <a:rPr lang="fr-FR" sz="1200" dirty="0">
                <a:solidFill>
                  <a:srgbClr val="387381"/>
                </a:solidFill>
                <a:latin typeface="Calibri"/>
                <a:ea typeface="Calibri"/>
                <a:cs typeface="Calibri"/>
                <a:sym typeface="Calibri"/>
              </a:rPr>
              <a:t>ès rafraichissement de la page)</a:t>
            </a:r>
            <a:r>
              <a:rPr lang="fr-FR" sz="1200" b="0" i="0" u="none" strike="noStrike" cap="none" dirty="0">
                <a:solidFill>
                  <a:srgbClr val="387381"/>
                </a:solidFill>
                <a:latin typeface="Calibri"/>
                <a:ea typeface="Calibri"/>
                <a:cs typeface="Calibri"/>
                <a:sym typeface="Calibri"/>
              </a:rPr>
              <a:t> =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0" i="0" u="none" strike="noStrike" cap="none" dirty="0">
                <a:solidFill>
                  <a:srgbClr val="387381"/>
                </a:solidFill>
                <a:latin typeface="Calibri"/>
                <a:ea typeface="Calibri"/>
                <a:cs typeface="Calibri"/>
                <a:sym typeface="Calibri"/>
              </a:rPr>
              <a:t>opération publiée</a:t>
            </a:r>
            <a:endParaRPr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2DD319A5-8660-447F-A852-FF3A254AD0F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9167" r="380" b="15367"/>
          <a:stretch/>
        </p:blipFill>
        <p:spPr>
          <a:xfrm>
            <a:off x="5316606" y="725404"/>
            <a:ext cx="2171717" cy="1364524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54173EC5-8D94-4817-B269-523C7C042FC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500" t="6282" r="3727" b="15985"/>
          <a:stretch/>
        </p:blipFill>
        <p:spPr>
          <a:xfrm>
            <a:off x="5556802" y="3412946"/>
            <a:ext cx="2099888" cy="896714"/>
          </a:xfrm>
          <a:prstGeom prst="rect">
            <a:avLst/>
          </a:prstGeom>
        </p:spPr>
      </p:pic>
      <p:sp>
        <p:nvSpPr>
          <p:cNvPr id="16" name="Shape 129">
            <a:extLst>
              <a:ext uri="{FF2B5EF4-FFF2-40B4-BE49-F238E27FC236}">
                <a16:creationId xmlns:a16="http://schemas.microsoft.com/office/drawing/2014/main" id="{E3C6D3DC-7F6B-4790-A7D9-D462E055CC23}"/>
              </a:ext>
            </a:extLst>
          </p:cNvPr>
          <p:cNvSpPr/>
          <p:nvPr/>
        </p:nvSpPr>
        <p:spPr>
          <a:xfrm>
            <a:off x="5846769" y="1017988"/>
            <a:ext cx="1780429" cy="337294"/>
          </a:xfrm>
          <a:prstGeom prst="snip1Rect">
            <a:avLst>
              <a:gd name="adj" fmla="val 16667"/>
            </a:avLst>
          </a:prstGeom>
          <a:noFill/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0" name="Picture 10">
            <a:extLst>
              <a:ext uri="{FF2B5EF4-FFF2-40B4-BE49-F238E27FC236}">
                <a16:creationId xmlns:a16="http://schemas.microsoft.com/office/drawing/2014/main" id="{37706270-E188-4D21-B42A-952DD7C0C96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693" t="10855" r="5054" b="23026"/>
          <a:stretch/>
        </p:blipFill>
        <p:spPr>
          <a:xfrm>
            <a:off x="5556803" y="2318287"/>
            <a:ext cx="2071459" cy="832437"/>
          </a:xfrm>
          <a:prstGeom prst="rect">
            <a:avLst/>
          </a:prstGeom>
        </p:spPr>
      </p:pic>
      <p:pic>
        <p:nvPicPr>
          <p:cNvPr id="11" name="Picture 11">
            <a:extLst>
              <a:ext uri="{FF2B5EF4-FFF2-40B4-BE49-F238E27FC236}">
                <a16:creationId xmlns:a16="http://schemas.microsoft.com/office/drawing/2014/main" id="{3ADC8152-E03A-4A67-A4F5-B2773A09F611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-45" t="-457" r="35637" b="4566"/>
          <a:stretch/>
        </p:blipFill>
        <p:spPr>
          <a:xfrm>
            <a:off x="458857" y="4479328"/>
            <a:ext cx="5941966" cy="1738669"/>
          </a:xfrm>
          <a:prstGeom prst="rect">
            <a:avLst/>
          </a:prstGeom>
        </p:spPr>
      </p:pic>
      <p:sp>
        <p:nvSpPr>
          <p:cNvPr id="23" name="Shape 129">
            <a:extLst>
              <a:ext uri="{FF2B5EF4-FFF2-40B4-BE49-F238E27FC236}">
                <a16:creationId xmlns:a16="http://schemas.microsoft.com/office/drawing/2014/main" id="{3351C877-216F-425E-AAD8-E4DD6A2192C1}"/>
              </a:ext>
            </a:extLst>
          </p:cNvPr>
          <p:cNvSpPr/>
          <p:nvPr/>
        </p:nvSpPr>
        <p:spPr>
          <a:xfrm>
            <a:off x="5581725" y="2732487"/>
            <a:ext cx="1337310" cy="337294"/>
          </a:xfrm>
          <a:prstGeom prst="snip1Rect">
            <a:avLst>
              <a:gd name="adj" fmla="val 16667"/>
            </a:avLst>
          </a:prstGeom>
          <a:noFill/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" name="Shape 129">
            <a:extLst>
              <a:ext uri="{FF2B5EF4-FFF2-40B4-BE49-F238E27FC236}">
                <a16:creationId xmlns:a16="http://schemas.microsoft.com/office/drawing/2014/main" id="{1C405804-175D-429B-BEDA-FD21DA367728}"/>
              </a:ext>
            </a:extLst>
          </p:cNvPr>
          <p:cNvSpPr/>
          <p:nvPr/>
        </p:nvSpPr>
        <p:spPr>
          <a:xfrm>
            <a:off x="5581724" y="3825791"/>
            <a:ext cx="1337310" cy="337294"/>
          </a:xfrm>
          <a:prstGeom prst="snip1Rect">
            <a:avLst>
              <a:gd name="adj" fmla="val 16667"/>
            </a:avLst>
          </a:prstGeom>
          <a:noFill/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478532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1" name="Shape 101"/>
          <p:cNvGraphicFramePr/>
          <p:nvPr>
            <p:extLst>
              <p:ext uri="{D42A27DB-BD31-4B8C-83A1-F6EECF244321}">
                <p14:modId xmlns:p14="http://schemas.microsoft.com/office/powerpoint/2010/main" val="3804788118"/>
              </p:ext>
            </p:extLst>
          </p:nvPr>
        </p:nvGraphicFramePr>
        <p:xfrm>
          <a:off x="389613" y="843541"/>
          <a:ext cx="9738060" cy="5170918"/>
        </p:xfrm>
        <a:graphic>
          <a:graphicData uri="http://schemas.openxmlformats.org/drawingml/2006/table">
            <a:tbl>
              <a:tblPr firstRow="1" bandRow="1">
                <a:noFill/>
                <a:tableStyleId>{5AA5F5BF-63B1-4212-8472-01D5BF5C944E}</a:tableStyleId>
              </a:tblPr>
              <a:tblGrid>
                <a:gridCol w="9738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70918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1" u="sng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Etape 6 – Rattacher les UTILISATEURS existants</a:t>
                      </a:r>
                      <a:endParaRPr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b="0" u="none" strike="noStrike" cap="none" dirty="0">
                          <a:solidFill>
                            <a:schemeClr val="dk1"/>
                          </a:solidFill>
                          <a:latin typeface="Calibri"/>
                          <a:cs typeface="Calibri"/>
                          <a:sym typeface="Calibri"/>
                        </a:rPr>
                        <a:t>Connecté en tant qu’Administrateur, dans la liste des utilisateurs, sélectionnez [Toutes] les opérations pour afficher tous les utilisateurs.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fr-FR" sz="1200" b="0" u="none" strike="noStrike" cap="none" dirty="0">
                        <a:solidFill>
                          <a:schemeClr val="dk1"/>
                        </a:solidFill>
                        <a:latin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fr-FR" sz="1200" b="0" u="none" strike="noStrike" cap="none" dirty="0">
                        <a:solidFill>
                          <a:schemeClr val="dk1"/>
                        </a:solidFill>
                        <a:latin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fr-FR" sz="1200" b="0" u="none" strike="noStrike" cap="none" dirty="0">
                        <a:solidFill>
                          <a:schemeClr val="dk1"/>
                        </a:solidFill>
                        <a:latin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fr-FR" sz="1200" b="0" u="none" strike="noStrike" cap="none" dirty="0">
                        <a:solidFill>
                          <a:schemeClr val="dk1"/>
                        </a:solidFill>
                        <a:latin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fr-FR" sz="1200" b="0" u="none" strike="noStrike" cap="none" dirty="0">
                        <a:solidFill>
                          <a:schemeClr val="dk1"/>
                        </a:solidFill>
                        <a:latin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fr-FR" sz="1200" b="0" u="none" strike="noStrike" cap="none" dirty="0">
                        <a:solidFill>
                          <a:schemeClr val="dk1"/>
                        </a:solidFill>
                        <a:latin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fr-FR" sz="1200" b="0" u="none" strike="noStrike" cap="none" dirty="0">
                        <a:solidFill>
                          <a:schemeClr val="dk1"/>
                        </a:solidFill>
                        <a:latin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fr-FR" sz="1200" b="0" u="none" strike="noStrike" cap="none" dirty="0">
                        <a:solidFill>
                          <a:schemeClr val="dk1"/>
                        </a:solidFill>
                        <a:latin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fr-FR" sz="1200" b="0" u="none" strike="noStrike" cap="none" dirty="0">
                        <a:solidFill>
                          <a:schemeClr val="dk1"/>
                        </a:solidFill>
                        <a:latin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fr-FR" sz="1200" b="0" u="none" strike="noStrike" cap="none" dirty="0">
                        <a:solidFill>
                          <a:schemeClr val="dk1"/>
                        </a:solidFill>
                        <a:latin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fr-FR" sz="1200" b="0" u="none" strike="noStrike" cap="none" dirty="0">
                        <a:solidFill>
                          <a:schemeClr val="dk1"/>
                        </a:solidFill>
                        <a:latin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fr-FR" sz="1200" b="0" u="none" strike="noStrike" cap="none" dirty="0">
                        <a:solidFill>
                          <a:schemeClr val="dk1"/>
                        </a:solidFill>
                        <a:latin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fr-FR" sz="1200" b="0" u="none" strike="noStrike" cap="none" dirty="0">
                        <a:solidFill>
                          <a:schemeClr val="dk1"/>
                        </a:solidFill>
                        <a:latin typeface="Calibri"/>
                        <a:cs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b="0" u="none" strike="noStrike" cap="none" dirty="0">
                          <a:solidFill>
                            <a:schemeClr val="dk1"/>
                          </a:solidFill>
                          <a:latin typeface="Calibri"/>
                          <a:cs typeface="Calibri"/>
                          <a:sym typeface="Calibri"/>
                        </a:rPr>
                        <a:t>Clic droit ou [Actions] &gt; [Modification de l’utilisateur]</a:t>
                      </a:r>
                    </a:p>
                  </a:txBody>
                  <a:tcPr marL="91450" marR="91450" marT="45725" marB="457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8" name="Picture 8">
            <a:extLst>
              <a:ext uri="{FF2B5EF4-FFF2-40B4-BE49-F238E27FC236}">
                <a16:creationId xmlns:a16="http://schemas.microsoft.com/office/drawing/2014/main" id="{B036FE83-FBD5-4155-BA16-9452176CDB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3738" y="2734896"/>
            <a:ext cx="3480352" cy="3003317"/>
          </a:xfrm>
          <a:prstGeom prst="rect">
            <a:avLst/>
          </a:prstGeom>
          <a:ln w="28575">
            <a:solidFill>
              <a:schemeClr val="accent5"/>
            </a:solidFill>
          </a:ln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F920CF45-B9E2-499B-91DA-49FD3CDFE6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7401" y="4139038"/>
            <a:ext cx="3799232" cy="1213793"/>
          </a:xfrm>
          <a:prstGeom prst="rect">
            <a:avLst/>
          </a:prstGeom>
        </p:spPr>
      </p:pic>
      <p:sp>
        <p:nvSpPr>
          <p:cNvPr id="99" name="Shape 99"/>
          <p:cNvSpPr/>
          <p:nvPr/>
        </p:nvSpPr>
        <p:spPr>
          <a:xfrm>
            <a:off x="65314" y="43543"/>
            <a:ext cx="12022183" cy="6743882"/>
          </a:xfrm>
          <a:prstGeom prst="snip1Rect">
            <a:avLst>
              <a:gd name="adj" fmla="val 34175"/>
            </a:avLst>
          </a:prstGeom>
          <a:noFill/>
          <a:ln w="19050" cmpd="sng">
            <a:gradFill flip="none" rotWithShape="1">
              <a:gsLst>
                <a:gs pos="0">
                  <a:srgbClr val="387381"/>
                </a:gs>
                <a:gs pos="43000">
                  <a:schemeClr val="bg1"/>
                </a:gs>
                <a:gs pos="57000">
                  <a:schemeClr val="bg1"/>
                </a:gs>
                <a:gs pos="100000">
                  <a:srgbClr val="7030A0"/>
                </a:gs>
              </a:gsLst>
              <a:lin ang="2700000" scaled="1"/>
              <a:tileRect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105" name="Shape 10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33876" y="0"/>
            <a:ext cx="1438910" cy="143891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Shape 93">
            <a:extLst>
              <a:ext uri="{FF2B5EF4-FFF2-40B4-BE49-F238E27FC236}">
                <a16:creationId xmlns:a16="http://schemas.microsoft.com/office/drawing/2014/main" id="{E7E4E2BC-24C2-4E67-95BA-C757F2305A8E}"/>
              </a:ext>
            </a:extLst>
          </p:cNvPr>
          <p:cNvSpPr txBox="1">
            <a:spLocks/>
          </p:cNvSpPr>
          <p:nvPr/>
        </p:nvSpPr>
        <p:spPr>
          <a:xfrm>
            <a:off x="283029" y="279175"/>
            <a:ext cx="9353340" cy="5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>
              <a:spcBef>
                <a:spcPts val="0"/>
              </a:spcBef>
              <a:buClr>
                <a:srgbClr val="387381"/>
              </a:buClr>
            </a:pPr>
            <a:r>
              <a:rPr lang="fr-FR" kern="1200" dirty="0">
                <a:solidFill>
                  <a:srgbClr val="38738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Support – Administration &gt; </a:t>
            </a:r>
            <a:r>
              <a:rPr lang="fr-FR" kern="1200" dirty="0">
                <a:solidFill>
                  <a:srgbClr val="38738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Suivi Patrimonial </a:t>
            </a:r>
            <a:r>
              <a:rPr lang="fr-FR" kern="1200" dirty="0">
                <a:solidFill>
                  <a:srgbClr val="38738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fld id="{00000000-1234-1234-1234-123412341234}" type="slidenum">
              <a:rPr lang="fr-FR" kern="1200">
                <a:solidFill>
                  <a:srgbClr val="38738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pPr marL="0" lvl="0" indent="0" algn="l">
                <a:spcBef>
                  <a:spcPts val="0"/>
                </a:spcBef>
                <a:buClr>
                  <a:srgbClr val="387381"/>
                </a:buClr>
              </a:pPr>
              <a:t>13</a:t>
            </a:fld>
            <a:r>
              <a:rPr lang="fr-FR" kern="1200" dirty="0">
                <a:solidFill>
                  <a:srgbClr val="38738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/ </a:t>
            </a:r>
          </a:p>
        </p:txBody>
      </p:sp>
      <p:graphicFrame>
        <p:nvGraphicFramePr>
          <p:cNvPr id="20" name="Shape 91">
            <a:extLst>
              <a:ext uri="{FF2B5EF4-FFF2-40B4-BE49-F238E27FC236}">
                <a16:creationId xmlns:a16="http://schemas.microsoft.com/office/drawing/2014/main" id="{175B01C4-B5B3-44D6-8367-25610A4F63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65546391"/>
              </p:ext>
            </p:extLst>
          </p:nvPr>
        </p:nvGraphicFramePr>
        <p:xfrm>
          <a:off x="283029" y="6398845"/>
          <a:ext cx="11524725" cy="274330"/>
        </p:xfrm>
        <a:graphic>
          <a:graphicData uri="http://schemas.openxmlformats.org/drawingml/2006/table">
            <a:tbl>
              <a:tblPr firstRow="1" bandRow="1">
                <a:noFill/>
                <a:tableStyleId>{5AA5F5BF-63B1-4212-8472-01D5BF5C944E}</a:tableStyleId>
              </a:tblPr>
              <a:tblGrid>
                <a:gridCol w="11524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42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b="0" u="none" strike="noStrike" cap="none" dirty="0">
                          <a:solidFill>
                            <a:srgbClr val="38738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Copyright – </a:t>
                      </a:r>
                      <a:r>
                        <a:rPr lang="fr-FR" sz="1200" b="0" u="none" strike="noStrike" cap="none" dirty="0">
                          <a:solidFill>
                            <a:srgbClr val="387381"/>
                          </a:solidFill>
                          <a:latin typeface="Calibri"/>
                          <a:ea typeface="Calibri"/>
                          <a:cs typeface="Calibri"/>
                        </a:rPr>
                        <a:t>2020</a:t>
                      </a:r>
                      <a:r>
                        <a:rPr lang="fr-FR" sz="1200" b="0" u="none" strike="noStrike" cap="none" dirty="0">
                          <a:solidFill>
                            <a:srgbClr val="38738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– </a:t>
                      </a:r>
                      <a:r>
                        <a:rPr lang="fr-FR" sz="1200" b="0" u="none" strike="noStrike" cap="none" dirty="0" err="1">
                          <a:solidFill>
                            <a:srgbClr val="38738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IDCapture</a:t>
                      </a:r>
                      <a:r>
                        <a:rPr lang="fr-FR" sz="1200" b="0" u="none" strike="noStrike" cap="none" dirty="0">
                          <a:solidFill>
                            <a:srgbClr val="38738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SAS – </a:t>
                      </a:r>
                      <a:r>
                        <a:rPr lang="fr-FR" sz="1200" b="0" u="sng" strike="noStrike" cap="none" dirty="0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6"/>
                        </a:rPr>
                        <a:t>support@idcapture.fr</a:t>
                      </a:r>
                      <a:endParaRPr sz="1200" b="0" u="none" strike="noStrike" cap="none" dirty="0">
                        <a:solidFill>
                          <a:srgbClr val="38738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8" name="Shape 129">
            <a:extLst>
              <a:ext uri="{FF2B5EF4-FFF2-40B4-BE49-F238E27FC236}">
                <a16:creationId xmlns:a16="http://schemas.microsoft.com/office/drawing/2014/main" id="{FB8F332C-74E4-4AAD-A7E7-5BAF9E5BEBEC}"/>
              </a:ext>
            </a:extLst>
          </p:cNvPr>
          <p:cNvSpPr/>
          <p:nvPr/>
        </p:nvSpPr>
        <p:spPr>
          <a:xfrm>
            <a:off x="3924767" y="4588485"/>
            <a:ext cx="1484804" cy="189621"/>
          </a:xfrm>
          <a:prstGeom prst="snip1Rect">
            <a:avLst>
              <a:gd name="adj" fmla="val 16667"/>
            </a:avLst>
          </a:prstGeom>
          <a:noFill/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0" name="Shape 129">
            <a:extLst>
              <a:ext uri="{FF2B5EF4-FFF2-40B4-BE49-F238E27FC236}">
                <a16:creationId xmlns:a16="http://schemas.microsoft.com/office/drawing/2014/main" id="{76333EF4-CDBD-4AD3-8B2B-3ADAFA6D7581}"/>
              </a:ext>
            </a:extLst>
          </p:cNvPr>
          <p:cNvSpPr/>
          <p:nvPr/>
        </p:nvSpPr>
        <p:spPr>
          <a:xfrm>
            <a:off x="10465577" y="4170630"/>
            <a:ext cx="1426432" cy="594277"/>
          </a:xfrm>
          <a:prstGeom prst="snip1Rect">
            <a:avLst>
              <a:gd name="adj" fmla="val 16667"/>
            </a:avLst>
          </a:prstGeom>
          <a:noFill/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fr-FR" sz="1200" b="0" i="0" u="none" strike="noStrike" cap="none" dirty="0">
                <a:solidFill>
                  <a:srgbClr val="387381"/>
                </a:solidFill>
                <a:latin typeface="Calibri"/>
                <a:ea typeface="Calibri"/>
                <a:cs typeface="Calibri"/>
                <a:sym typeface="Calibri"/>
              </a:rPr>
              <a:t>Cocher </a:t>
            </a:r>
            <a:r>
              <a:rPr lang="fr-FR" sz="1200" dirty="0">
                <a:solidFill>
                  <a:srgbClr val="387381"/>
                </a:solidFill>
                <a:latin typeface="Calibri"/>
                <a:ea typeface="Calibri"/>
                <a:cs typeface="Calibri"/>
                <a:sym typeface="Calibri"/>
              </a:rPr>
              <a:t>la ou les opérations souhaitées</a:t>
            </a:r>
            <a:endParaRPr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716648C9-9E51-475B-A502-F94F75D38D7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9563" y="1542133"/>
            <a:ext cx="6006547" cy="1976407"/>
          </a:xfrm>
          <a:prstGeom prst="rect">
            <a:avLst/>
          </a:prstGeom>
        </p:spPr>
      </p:pic>
      <p:sp>
        <p:nvSpPr>
          <p:cNvPr id="24" name="Shape 129">
            <a:extLst>
              <a:ext uri="{FF2B5EF4-FFF2-40B4-BE49-F238E27FC236}">
                <a16:creationId xmlns:a16="http://schemas.microsoft.com/office/drawing/2014/main" id="{10D3B642-36DA-4358-B1B7-DE2B7816786A}"/>
              </a:ext>
            </a:extLst>
          </p:cNvPr>
          <p:cNvSpPr/>
          <p:nvPr/>
        </p:nvSpPr>
        <p:spPr>
          <a:xfrm>
            <a:off x="3481744" y="1715121"/>
            <a:ext cx="698878" cy="335064"/>
          </a:xfrm>
          <a:prstGeom prst="snip1Rect">
            <a:avLst>
              <a:gd name="adj" fmla="val 16667"/>
            </a:avLst>
          </a:prstGeom>
          <a:noFill/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cxnSp>
        <p:nvCxnSpPr>
          <p:cNvPr id="21" name="Shape 139">
            <a:extLst>
              <a:ext uri="{FF2B5EF4-FFF2-40B4-BE49-F238E27FC236}">
                <a16:creationId xmlns:a16="http://schemas.microsoft.com/office/drawing/2014/main" id="{5A6C0C54-1100-4A52-A1D1-2685AB692A41}"/>
              </a:ext>
            </a:extLst>
          </p:cNvPr>
          <p:cNvCxnSpPr>
            <a:cxnSpLocks/>
          </p:cNvCxnSpPr>
          <p:nvPr/>
        </p:nvCxnSpPr>
        <p:spPr>
          <a:xfrm>
            <a:off x="5443188" y="4694836"/>
            <a:ext cx="1268682" cy="2"/>
          </a:xfrm>
          <a:prstGeom prst="straightConnector1">
            <a:avLst/>
          </a:prstGeom>
          <a:noFill/>
          <a:ln w="28575" cap="flat" cmpd="sng">
            <a:solidFill>
              <a:schemeClr val="accent5"/>
            </a:solidFill>
            <a:prstDash val="dash"/>
            <a:miter lim="800000"/>
            <a:headEnd type="none" w="sm" len="sm"/>
            <a:tailEnd type="stealth" w="med" len="med"/>
          </a:ln>
        </p:spPr>
      </p:cxnSp>
      <p:sp>
        <p:nvSpPr>
          <p:cNvPr id="32" name="Shape 129">
            <a:extLst>
              <a:ext uri="{FF2B5EF4-FFF2-40B4-BE49-F238E27FC236}">
                <a16:creationId xmlns:a16="http://schemas.microsoft.com/office/drawing/2014/main" id="{7EFF931E-ABA3-4DF7-9571-5B2BC9A0E869}"/>
              </a:ext>
            </a:extLst>
          </p:cNvPr>
          <p:cNvSpPr/>
          <p:nvPr/>
        </p:nvSpPr>
        <p:spPr>
          <a:xfrm>
            <a:off x="4400864" y="5908497"/>
            <a:ext cx="3305620" cy="432620"/>
          </a:xfrm>
          <a:prstGeom prst="snip1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lvl="0" algn="ctr"/>
            <a:r>
              <a:rPr lang="fr-FR" sz="1200" b="1" dirty="0">
                <a:solidFill>
                  <a:srgbClr val="C00000"/>
                </a:solidFill>
                <a:latin typeface="Calibri"/>
                <a:cs typeface="Calibri"/>
                <a:sym typeface="Calibri"/>
              </a:rPr>
              <a:t>/!\ Vérifier ensuite le workflow des sessions /!\</a:t>
            </a:r>
            <a:endParaRPr b="1" dirty="0">
              <a:solidFill>
                <a:srgbClr val="C00000"/>
              </a:solidFill>
            </a:endParaRPr>
          </a:p>
        </p:txBody>
      </p:sp>
      <p:cxnSp>
        <p:nvCxnSpPr>
          <p:cNvPr id="23" name="Shape 139">
            <a:extLst>
              <a:ext uri="{FF2B5EF4-FFF2-40B4-BE49-F238E27FC236}">
                <a16:creationId xmlns:a16="http://schemas.microsoft.com/office/drawing/2014/main" id="{E3CD8AFF-E9EF-4DD6-88F2-CECF34891ADE}"/>
              </a:ext>
            </a:extLst>
          </p:cNvPr>
          <p:cNvCxnSpPr>
            <a:cxnSpLocks/>
          </p:cNvCxnSpPr>
          <p:nvPr/>
        </p:nvCxnSpPr>
        <p:spPr>
          <a:xfrm flipH="1">
            <a:off x="9474122" y="4475349"/>
            <a:ext cx="1009033" cy="0"/>
          </a:xfrm>
          <a:prstGeom prst="straightConnector1">
            <a:avLst/>
          </a:prstGeom>
          <a:noFill/>
          <a:ln w="28575" cap="flat" cmpd="sng">
            <a:solidFill>
              <a:srgbClr val="C0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BF9583C4-AD37-43DB-9FF9-419B137D8430}"/>
              </a:ext>
            </a:extLst>
          </p:cNvPr>
          <p:cNvCxnSpPr/>
          <p:nvPr/>
        </p:nvCxnSpPr>
        <p:spPr>
          <a:xfrm flipV="1">
            <a:off x="1402245" y="4557091"/>
            <a:ext cx="595520" cy="827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hape 129">
            <a:extLst>
              <a:ext uri="{FF2B5EF4-FFF2-40B4-BE49-F238E27FC236}">
                <a16:creationId xmlns:a16="http://schemas.microsoft.com/office/drawing/2014/main" id="{95A881AB-9DD4-4614-A972-902CA90448FD}"/>
              </a:ext>
            </a:extLst>
          </p:cNvPr>
          <p:cNvSpPr/>
          <p:nvPr/>
        </p:nvSpPr>
        <p:spPr>
          <a:xfrm>
            <a:off x="480891" y="4319716"/>
            <a:ext cx="912910" cy="474179"/>
          </a:xfrm>
          <a:prstGeom prst="snip1Rect">
            <a:avLst>
              <a:gd name="adj" fmla="val 16667"/>
            </a:avLst>
          </a:prstGeom>
          <a:noFill/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fr-FR" sz="1200" dirty="0">
                <a:solidFill>
                  <a:srgbClr val="387381"/>
                </a:solidFill>
                <a:latin typeface="Calibri"/>
                <a:cs typeface="Calibri"/>
                <a:sym typeface="Calibri"/>
              </a:rPr>
              <a:t>Clic droit sur la ligne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516770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1" name="Shape 101"/>
          <p:cNvGraphicFramePr/>
          <p:nvPr>
            <p:extLst>
              <p:ext uri="{D42A27DB-BD31-4B8C-83A1-F6EECF244321}">
                <p14:modId xmlns:p14="http://schemas.microsoft.com/office/powerpoint/2010/main" val="3388233458"/>
              </p:ext>
            </p:extLst>
          </p:nvPr>
        </p:nvGraphicFramePr>
        <p:xfrm>
          <a:off x="389613" y="843541"/>
          <a:ext cx="9738060" cy="5170918"/>
        </p:xfrm>
        <a:graphic>
          <a:graphicData uri="http://schemas.openxmlformats.org/drawingml/2006/table">
            <a:tbl>
              <a:tblPr firstRow="1" bandRow="1">
                <a:noFill/>
                <a:tableStyleId>{5AA5F5BF-63B1-4212-8472-01D5BF5C944E}</a:tableStyleId>
              </a:tblPr>
              <a:tblGrid>
                <a:gridCol w="9738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70918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1" u="sng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Etape 7 – Ajouter un dossier de PLANS à l’opération</a:t>
                      </a:r>
                      <a:endParaRPr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b="0" u="none" strike="noStrike" cap="none" dirty="0">
                          <a:solidFill>
                            <a:schemeClr val="dk1"/>
                          </a:solidFill>
                          <a:latin typeface="Calibri"/>
                          <a:cs typeface="Calibri"/>
                          <a:sym typeface="Calibri"/>
                        </a:rPr>
                        <a:t>Cliquez sur [</a:t>
                      </a:r>
                      <a:r>
                        <a:rPr lang="fr-FR" sz="1200" b="0" u="none" strike="noStrike" cap="none" dirty="0" err="1">
                          <a:solidFill>
                            <a:schemeClr val="dk1"/>
                          </a:solidFill>
                          <a:latin typeface="Calibri"/>
                          <a:cs typeface="Calibri"/>
                          <a:sym typeface="Calibri"/>
                        </a:rPr>
                        <a:t>Take</a:t>
                      </a:r>
                      <a:r>
                        <a:rPr lang="fr-FR" sz="1200" b="0" u="none" strike="noStrike" cap="none" dirty="0">
                          <a:solidFill>
                            <a:schemeClr val="dk1"/>
                          </a:solidFill>
                          <a:latin typeface="Calibri"/>
                          <a:cs typeface="Calibri"/>
                          <a:sym typeface="Calibri"/>
                        </a:rPr>
                        <a:t> me to] puis [Armoire à plans].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fr-FR" sz="1200" b="0" u="none" strike="noStrike" cap="none" dirty="0">
                        <a:solidFill>
                          <a:schemeClr val="dk1"/>
                        </a:solidFill>
                        <a:latin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fr-FR" sz="1200" b="0" u="none" strike="noStrike" cap="none" dirty="0">
                        <a:solidFill>
                          <a:schemeClr val="dk1"/>
                        </a:solidFill>
                        <a:latin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fr-FR" sz="1200" b="0" u="none" strike="noStrike" cap="none" dirty="0">
                        <a:solidFill>
                          <a:schemeClr val="dk1"/>
                        </a:solidFill>
                        <a:latin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fr-FR" sz="1200" b="0" u="none" strike="noStrike" cap="none" dirty="0">
                        <a:solidFill>
                          <a:schemeClr val="dk1"/>
                        </a:solidFill>
                        <a:latin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fr-FR" sz="1200" b="0" u="none" strike="noStrike" cap="none" dirty="0">
                        <a:solidFill>
                          <a:schemeClr val="dk1"/>
                        </a:solidFill>
                        <a:latin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fr-FR" sz="1200" b="0" u="none" strike="noStrike" cap="none" dirty="0">
                        <a:solidFill>
                          <a:schemeClr val="dk1"/>
                        </a:solidFill>
                        <a:latin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fr-FR" sz="1200" b="0" u="none" strike="noStrike" cap="none" dirty="0">
                        <a:solidFill>
                          <a:schemeClr val="dk1"/>
                        </a:solidFill>
                        <a:latin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fr-FR" sz="1200" b="0" u="none" strike="noStrike" cap="none" dirty="0">
                        <a:solidFill>
                          <a:schemeClr val="dk1"/>
                        </a:solidFill>
                        <a:latin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fr-FR" sz="1200" b="0" u="none" strike="noStrike" cap="none" dirty="0">
                        <a:solidFill>
                          <a:schemeClr val="dk1"/>
                        </a:solidFill>
                        <a:latin typeface="Calibri"/>
                        <a:cs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b="0" u="none" strike="noStrike" cap="none" dirty="0">
                          <a:solidFill>
                            <a:schemeClr val="dk1"/>
                          </a:solidFill>
                          <a:latin typeface="Calibri"/>
                          <a:cs typeface="Calibri"/>
                          <a:sym typeface="Calibri"/>
                        </a:rPr>
                        <a:t>Ajoutez un fichier zippé (.zip) contenant :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b="0" u="none" strike="noStrike" cap="none" dirty="0">
                          <a:solidFill>
                            <a:schemeClr val="dk1"/>
                          </a:solidFill>
                          <a:latin typeface="Calibri"/>
                          <a:cs typeface="Calibri"/>
                          <a:sym typeface="Calibri"/>
                        </a:rPr>
                        <a:t> - les dossiers,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b="0" u="none" strike="noStrike" cap="none" dirty="0">
                          <a:solidFill>
                            <a:schemeClr val="dk1"/>
                          </a:solidFill>
                          <a:latin typeface="Calibri"/>
                          <a:cs typeface="Calibri"/>
                          <a:sym typeface="Calibri"/>
                        </a:rPr>
                        <a:t> - les sous-dossiers,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b="0" u="none" strike="noStrike" cap="none" dirty="0">
                          <a:solidFill>
                            <a:schemeClr val="dk1"/>
                          </a:solidFill>
                          <a:latin typeface="Calibri"/>
                          <a:cs typeface="Calibri"/>
                          <a:sym typeface="Calibri"/>
                        </a:rPr>
                        <a:t> - les plans.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fr-FR" sz="1200" b="0" u="none" strike="noStrike" cap="none" dirty="0">
                        <a:solidFill>
                          <a:schemeClr val="dk1"/>
                        </a:solidFill>
                        <a:latin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fr-FR" sz="1200" b="0" u="none" strike="noStrike" cap="none" dirty="0">
                        <a:solidFill>
                          <a:schemeClr val="dk1"/>
                        </a:solidFill>
                        <a:latin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b="0" u="none" strike="noStrike" cap="none" dirty="0">
                          <a:solidFill>
                            <a:schemeClr val="dk1"/>
                          </a:solidFill>
                          <a:latin typeface="Calibri"/>
                          <a:cs typeface="Calibri"/>
                          <a:sym typeface="Calibri"/>
                        </a:rPr>
                        <a:t>Il est aussi possible de créer des répertoires et d’ajouter des plans un par un.</a:t>
                      </a:r>
                    </a:p>
                    <a:p>
                      <a:pPr marL="0" marR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fr-FR" sz="1200" b="0" u="none" strike="noStrike" cap="none" dirty="0">
                        <a:solidFill>
                          <a:schemeClr val="dk1"/>
                        </a:solidFill>
                        <a:latin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b="0" u="none" strike="noStrike" cap="none" dirty="0">
                          <a:solidFill>
                            <a:schemeClr val="dk1"/>
                          </a:solidFill>
                          <a:latin typeface="Calibri"/>
                          <a:cs typeface="Calibri"/>
                        </a:rPr>
                        <a:t>/!\ Les fichiers peuvent être déplacés de répertoire. Les répertoires sont fixes.</a:t>
                      </a:r>
                      <a:endParaRPr lang="fr-FR" sz="1200" b="0" u="none" strike="noStrike" cap="none" dirty="0">
                        <a:solidFill>
                          <a:schemeClr val="dk1"/>
                        </a:solidFill>
                        <a:latin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fr-FR" sz="1200" b="0" u="none" strike="noStrike" cap="none" dirty="0">
                        <a:solidFill>
                          <a:schemeClr val="dk1"/>
                        </a:solidFill>
                        <a:latin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fr-FR" sz="1200" b="0" u="none" strike="noStrike" cap="none" dirty="0">
                        <a:solidFill>
                          <a:schemeClr val="dk1"/>
                        </a:solidFill>
                        <a:latin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fr-FR" sz="1200" b="0" u="none" strike="noStrike" cap="none" dirty="0">
                        <a:solidFill>
                          <a:schemeClr val="dk1"/>
                        </a:solidFill>
                        <a:latin typeface="Calibri"/>
                        <a:cs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fr-FR" sz="1200" b="0" u="none" strike="noStrike" cap="none" dirty="0">
                        <a:solidFill>
                          <a:schemeClr val="dk1"/>
                        </a:solidFill>
                        <a:latin typeface="Calibri"/>
                        <a:cs typeface="Calibri"/>
                      </a:endParaRPr>
                    </a:p>
                  </a:txBody>
                  <a:tcPr marL="91450" marR="91450" marT="45725" marB="457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9" name="Shape 99"/>
          <p:cNvSpPr/>
          <p:nvPr/>
        </p:nvSpPr>
        <p:spPr>
          <a:xfrm>
            <a:off x="65314" y="43543"/>
            <a:ext cx="12022183" cy="6743882"/>
          </a:xfrm>
          <a:prstGeom prst="snip1Rect">
            <a:avLst>
              <a:gd name="adj" fmla="val 34175"/>
            </a:avLst>
          </a:prstGeom>
          <a:noFill/>
          <a:ln w="19050" cmpd="sng">
            <a:gradFill flip="none" rotWithShape="1">
              <a:gsLst>
                <a:gs pos="0">
                  <a:srgbClr val="387381"/>
                </a:gs>
                <a:gs pos="43000">
                  <a:schemeClr val="bg1"/>
                </a:gs>
                <a:gs pos="57000">
                  <a:schemeClr val="bg1"/>
                </a:gs>
                <a:gs pos="100000">
                  <a:srgbClr val="7030A0"/>
                </a:gs>
              </a:gsLst>
              <a:lin ang="2700000" scaled="1"/>
              <a:tileRect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105" name="Shape 10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33876" y="0"/>
            <a:ext cx="1438910" cy="143891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Shape 93">
            <a:extLst>
              <a:ext uri="{FF2B5EF4-FFF2-40B4-BE49-F238E27FC236}">
                <a16:creationId xmlns:a16="http://schemas.microsoft.com/office/drawing/2014/main" id="{E7E4E2BC-24C2-4E67-95BA-C757F2305A8E}"/>
              </a:ext>
            </a:extLst>
          </p:cNvPr>
          <p:cNvSpPr txBox="1">
            <a:spLocks/>
          </p:cNvSpPr>
          <p:nvPr/>
        </p:nvSpPr>
        <p:spPr>
          <a:xfrm>
            <a:off x="283029" y="279175"/>
            <a:ext cx="9353340" cy="5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>
              <a:spcBef>
                <a:spcPts val="0"/>
              </a:spcBef>
              <a:buClr>
                <a:srgbClr val="387381"/>
              </a:buClr>
            </a:pPr>
            <a:r>
              <a:rPr lang="fr-FR" kern="1200" dirty="0">
                <a:solidFill>
                  <a:srgbClr val="38738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Support – Administration &gt; </a:t>
            </a:r>
            <a:r>
              <a:rPr lang="fr-FR" kern="1200" dirty="0">
                <a:solidFill>
                  <a:srgbClr val="38738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Suivi Patrimonial </a:t>
            </a:r>
            <a:r>
              <a:rPr lang="fr-FR" kern="1200" dirty="0">
                <a:solidFill>
                  <a:srgbClr val="38738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fld id="{00000000-1234-1234-1234-123412341234}" type="slidenum">
              <a:rPr lang="fr-FR" kern="1200">
                <a:solidFill>
                  <a:srgbClr val="38738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pPr marL="0" lvl="0" indent="0" algn="l">
                <a:spcBef>
                  <a:spcPts val="0"/>
                </a:spcBef>
                <a:buClr>
                  <a:srgbClr val="387381"/>
                </a:buClr>
              </a:pPr>
              <a:t>14</a:t>
            </a:fld>
            <a:r>
              <a:rPr lang="fr-FR" kern="1200" dirty="0">
                <a:solidFill>
                  <a:srgbClr val="38738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/ </a:t>
            </a:r>
          </a:p>
        </p:txBody>
      </p:sp>
      <p:graphicFrame>
        <p:nvGraphicFramePr>
          <p:cNvPr id="20" name="Shape 91">
            <a:extLst>
              <a:ext uri="{FF2B5EF4-FFF2-40B4-BE49-F238E27FC236}">
                <a16:creationId xmlns:a16="http://schemas.microsoft.com/office/drawing/2014/main" id="{175B01C4-B5B3-44D6-8367-25610A4F63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42270076"/>
              </p:ext>
            </p:extLst>
          </p:nvPr>
        </p:nvGraphicFramePr>
        <p:xfrm>
          <a:off x="283029" y="6398845"/>
          <a:ext cx="11524725" cy="274330"/>
        </p:xfrm>
        <a:graphic>
          <a:graphicData uri="http://schemas.openxmlformats.org/drawingml/2006/table">
            <a:tbl>
              <a:tblPr firstRow="1" bandRow="1">
                <a:noFill/>
                <a:tableStyleId>{5AA5F5BF-63B1-4212-8472-01D5BF5C944E}</a:tableStyleId>
              </a:tblPr>
              <a:tblGrid>
                <a:gridCol w="11524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42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b="0" u="none" strike="noStrike" cap="none" dirty="0">
                          <a:solidFill>
                            <a:srgbClr val="38738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Copyright – </a:t>
                      </a:r>
                      <a:r>
                        <a:rPr lang="fr-FR" sz="1200" b="0" u="none" strike="noStrike" cap="none">
                          <a:solidFill>
                            <a:srgbClr val="387381"/>
                          </a:solidFill>
                          <a:latin typeface="Calibri"/>
                          <a:ea typeface="Calibri"/>
                          <a:cs typeface="Calibri"/>
                        </a:rPr>
                        <a:t>2020</a:t>
                      </a:r>
                      <a:r>
                        <a:rPr lang="fr-FR" sz="1200" b="0" u="none" strike="noStrike" cap="none" dirty="0">
                          <a:solidFill>
                            <a:srgbClr val="38738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– </a:t>
                      </a:r>
                      <a:r>
                        <a:rPr lang="fr-FR" sz="1200" b="0" u="none" strike="noStrike" cap="none" dirty="0" err="1">
                          <a:solidFill>
                            <a:srgbClr val="38738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IDCapture</a:t>
                      </a:r>
                      <a:r>
                        <a:rPr lang="fr-FR" sz="1200" b="0" u="none" strike="noStrike" cap="none" dirty="0">
                          <a:solidFill>
                            <a:srgbClr val="38738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SAS – </a:t>
                      </a:r>
                      <a:r>
                        <a:rPr lang="fr-FR" sz="1200" b="0" u="sng" strike="noStrike" cap="none" dirty="0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4"/>
                        </a:rPr>
                        <a:t>support@idcapture.fr</a:t>
                      </a:r>
                      <a:endParaRPr sz="1200" b="0" u="none" strike="noStrike" cap="none" dirty="0">
                        <a:solidFill>
                          <a:srgbClr val="38738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5" name="Shape 129">
            <a:extLst>
              <a:ext uri="{FF2B5EF4-FFF2-40B4-BE49-F238E27FC236}">
                <a16:creationId xmlns:a16="http://schemas.microsoft.com/office/drawing/2014/main" id="{E24C60BB-2150-4DDE-BA8A-89528CED5C3E}"/>
              </a:ext>
            </a:extLst>
          </p:cNvPr>
          <p:cNvSpPr/>
          <p:nvPr/>
        </p:nvSpPr>
        <p:spPr>
          <a:xfrm>
            <a:off x="514303" y="5217229"/>
            <a:ext cx="4708861" cy="432620"/>
          </a:xfrm>
          <a:prstGeom prst="snip1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lvl="0" algn="ctr"/>
            <a:r>
              <a:rPr lang="fr-FR" sz="1200" b="1" dirty="0">
                <a:solidFill>
                  <a:srgbClr val="C00000"/>
                </a:solidFill>
                <a:latin typeface="Calibri"/>
                <a:cs typeface="Calibri"/>
                <a:sym typeface="Calibri"/>
              </a:rPr>
              <a:t>/!\ Le fichier / plan s’ajoute à l’intérieur du répertoire sélectionné /!\</a:t>
            </a:r>
            <a:endParaRPr b="1" dirty="0">
              <a:solidFill>
                <a:srgbClr val="C00000"/>
              </a:solidFill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868A076-C011-4FE3-90E6-DF89DB1388A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01" r="100" b="13226"/>
          <a:stretch/>
        </p:blipFill>
        <p:spPr>
          <a:xfrm>
            <a:off x="4885912" y="866142"/>
            <a:ext cx="4105703" cy="1795722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5BA2C477-B3EE-43AC-BD14-A2C8289FF7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65574" y="2956704"/>
            <a:ext cx="3977308" cy="2824743"/>
          </a:xfrm>
          <a:prstGeom prst="rect">
            <a:avLst/>
          </a:prstGeom>
        </p:spPr>
      </p:pic>
      <p:sp>
        <p:nvSpPr>
          <p:cNvPr id="21" name="Shape 129">
            <a:extLst>
              <a:ext uri="{FF2B5EF4-FFF2-40B4-BE49-F238E27FC236}">
                <a16:creationId xmlns:a16="http://schemas.microsoft.com/office/drawing/2014/main" id="{78FAD801-032C-42F9-A02A-C8F1DC0CE9A0}"/>
              </a:ext>
            </a:extLst>
          </p:cNvPr>
          <p:cNvSpPr/>
          <p:nvPr/>
        </p:nvSpPr>
        <p:spPr>
          <a:xfrm>
            <a:off x="7272979" y="4082123"/>
            <a:ext cx="1156156" cy="282509"/>
          </a:xfrm>
          <a:prstGeom prst="snip1Rect">
            <a:avLst>
              <a:gd name="adj" fmla="val 16667"/>
            </a:avLst>
          </a:prstGeom>
          <a:noFill/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" name="Shape 129">
            <a:extLst>
              <a:ext uri="{FF2B5EF4-FFF2-40B4-BE49-F238E27FC236}">
                <a16:creationId xmlns:a16="http://schemas.microsoft.com/office/drawing/2014/main" id="{0177C0E7-02EA-446D-8502-9BD491A7B28C}"/>
              </a:ext>
            </a:extLst>
          </p:cNvPr>
          <p:cNvSpPr/>
          <p:nvPr/>
        </p:nvSpPr>
        <p:spPr>
          <a:xfrm>
            <a:off x="7225824" y="2210779"/>
            <a:ext cx="997723" cy="355472"/>
          </a:xfrm>
          <a:prstGeom prst="snip1Rect">
            <a:avLst>
              <a:gd name="adj" fmla="val 16667"/>
            </a:avLst>
          </a:prstGeom>
          <a:noFill/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53121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Shape 101">
            <a:extLst>
              <a:ext uri="{FF2B5EF4-FFF2-40B4-BE49-F238E27FC236}">
                <a16:creationId xmlns:a16="http://schemas.microsoft.com/office/drawing/2014/main" id="{0E400C3C-8D49-4F15-84ED-0BBE5A7BE3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15241393"/>
              </p:ext>
            </p:extLst>
          </p:nvPr>
        </p:nvGraphicFramePr>
        <p:xfrm>
          <a:off x="389612" y="3905379"/>
          <a:ext cx="10818715" cy="430324"/>
        </p:xfrm>
        <a:graphic>
          <a:graphicData uri="http://schemas.openxmlformats.org/drawingml/2006/table">
            <a:tbl>
              <a:tblPr firstRow="1" bandRow="1">
                <a:noFill/>
                <a:tableStyleId>{5AA5F5BF-63B1-4212-8472-01D5BF5C944E}</a:tableStyleId>
              </a:tblPr>
              <a:tblGrid>
                <a:gridCol w="108187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0324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b="0" u="none" strike="noStrike" cap="none" dirty="0">
                          <a:solidFill>
                            <a:schemeClr val="dk1"/>
                          </a:solidFill>
                          <a:latin typeface="Calibri"/>
                          <a:cs typeface="Calibri"/>
                          <a:sym typeface="Calibri"/>
                        </a:rPr>
                        <a:t>Une fois dans la configuration avancée de l’opération à dupliquer, cliquez sur [Actions] &gt; [Dupliquer l’opération] ; puis cochez [Dupliquer les sessions] pour les dupliquer.</a:t>
                      </a:r>
                      <a:endParaRPr dirty="0"/>
                    </a:p>
                  </a:txBody>
                  <a:tcPr marL="91450" marR="91450" marT="45725" marB="457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9" name="Shape 99"/>
          <p:cNvSpPr/>
          <p:nvPr/>
        </p:nvSpPr>
        <p:spPr>
          <a:xfrm>
            <a:off x="65314" y="43543"/>
            <a:ext cx="12022183" cy="6743882"/>
          </a:xfrm>
          <a:prstGeom prst="snip1Rect">
            <a:avLst>
              <a:gd name="adj" fmla="val 34175"/>
            </a:avLst>
          </a:prstGeom>
          <a:noFill/>
          <a:ln w="19050" cmpd="sng">
            <a:gradFill flip="none" rotWithShape="1">
              <a:gsLst>
                <a:gs pos="0">
                  <a:srgbClr val="387381"/>
                </a:gs>
                <a:gs pos="43000">
                  <a:schemeClr val="bg1"/>
                </a:gs>
                <a:gs pos="57000">
                  <a:schemeClr val="bg1"/>
                </a:gs>
                <a:gs pos="100000">
                  <a:srgbClr val="7030A0"/>
                </a:gs>
              </a:gsLst>
              <a:lin ang="2700000" scaled="1"/>
              <a:tileRect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  <a:sym typeface="Calibri"/>
            </a:endParaRPr>
          </a:p>
        </p:txBody>
      </p:sp>
      <p:graphicFrame>
        <p:nvGraphicFramePr>
          <p:cNvPr id="101" name="Shape 101"/>
          <p:cNvGraphicFramePr/>
          <p:nvPr>
            <p:extLst>
              <p:ext uri="{D42A27DB-BD31-4B8C-83A1-F6EECF244321}">
                <p14:modId xmlns:p14="http://schemas.microsoft.com/office/powerpoint/2010/main" val="3713124281"/>
              </p:ext>
            </p:extLst>
          </p:nvPr>
        </p:nvGraphicFramePr>
        <p:xfrm>
          <a:off x="389613" y="795413"/>
          <a:ext cx="9738060" cy="953221"/>
        </p:xfrm>
        <a:graphic>
          <a:graphicData uri="http://schemas.openxmlformats.org/drawingml/2006/table">
            <a:tbl>
              <a:tblPr firstRow="1" bandRow="1">
                <a:noFill/>
                <a:tableStyleId>{5AA5F5BF-63B1-4212-8472-01D5BF5C944E}</a:tableStyleId>
              </a:tblPr>
              <a:tblGrid>
                <a:gridCol w="9738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53221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1" u="sng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Etape 1 – DUPLIQUER une opération existante</a:t>
                      </a:r>
                      <a:endParaRPr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b="0" u="none" strike="noStrike" cap="none" dirty="0">
                          <a:solidFill>
                            <a:schemeClr val="dk1"/>
                          </a:solidFill>
                          <a:latin typeface="Calibri"/>
                          <a:cs typeface="Calibri"/>
                          <a:sym typeface="Calibri"/>
                        </a:rPr>
                        <a:t>Connecté en tant qu’Administrateur, cliquez sur l’image de l’opération à dupliquer en haut à droite, puis sur [Configuration avancée].</a:t>
                      </a:r>
                      <a:endParaRPr dirty="0"/>
                    </a:p>
                  </a:txBody>
                  <a:tcPr marL="91450" marR="91450" marT="45725" marB="457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05" name="Shape 10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33876" y="0"/>
            <a:ext cx="1438910" cy="143891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Shape 93">
            <a:extLst>
              <a:ext uri="{FF2B5EF4-FFF2-40B4-BE49-F238E27FC236}">
                <a16:creationId xmlns:a16="http://schemas.microsoft.com/office/drawing/2014/main" id="{E7E4E2BC-24C2-4E67-95BA-C757F2305A8E}"/>
              </a:ext>
            </a:extLst>
          </p:cNvPr>
          <p:cNvSpPr txBox="1">
            <a:spLocks/>
          </p:cNvSpPr>
          <p:nvPr/>
        </p:nvSpPr>
        <p:spPr>
          <a:xfrm>
            <a:off x="283029" y="279175"/>
            <a:ext cx="9353340" cy="5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>
              <a:spcBef>
                <a:spcPts val="0"/>
              </a:spcBef>
              <a:buClr>
                <a:srgbClr val="387381"/>
              </a:buClr>
            </a:pPr>
            <a:r>
              <a:rPr lang="fr-FR" kern="1200" dirty="0">
                <a:solidFill>
                  <a:srgbClr val="38738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Support – Administration &gt; </a:t>
            </a:r>
            <a:r>
              <a:rPr lang="fr-FR" kern="1200" dirty="0">
                <a:solidFill>
                  <a:srgbClr val="38738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Suivi Patrimonial </a:t>
            </a:r>
            <a:r>
              <a:rPr lang="fr-FR" kern="1200" dirty="0">
                <a:solidFill>
                  <a:srgbClr val="38738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fld id="{00000000-1234-1234-1234-123412341234}" type="slidenum">
              <a:rPr lang="fr-FR" kern="1200">
                <a:solidFill>
                  <a:srgbClr val="38738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pPr marL="0" lvl="0" indent="0" algn="l">
                <a:spcBef>
                  <a:spcPts val="0"/>
                </a:spcBef>
                <a:buClr>
                  <a:srgbClr val="387381"/>
                </a:buClr>
              </a:pPr>
              <a:t>2</a:t>
            </a:fld>
            <a:r>
              <a:rPr lang="fr-FR" kern="1200" dirty="0">
                <a:solidFill>
                  <a:srgbClr val="38738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/ </a:t>
            </a:r>
          </a:p>
        </p:txBody>
      </p:sp>
      <p:graphicFrame>
        <p:nvGraphicFramePr>
          <p:cNvPr id="20" name="Shape 91">
            <a:extLst>
              <a:ext uri="{FF2B5EF4-FFF2-40B4-BE49-F238E27FC236}">
                <a16:creationId xmlns:a16="http://schemas.microsoft.com/office/drawing/2014/main" id="{175B01C4-B5B3-44D6-8367-25610A4F63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97134694"/>
              </p:ext>
            </p:extLst>
          </p:nvPr>
        </p:nvGraphicFramePr>
        <p:xfrm>
          <a:off x="283029" y="6398845"/>
          <a:ext cx="11524725" cy="274330"/>
        </p:xfrm>
        <a:graphic>
          <a:graphicData uri="http://schemas.openxmlformats.org/drawingml/2006/table">
            <a:tbl>
              <a:tblPr firstRow="1" bandRow="1">
                <a:noFill/>
                <a:tableStyleId>{5AA5F5BF-63B1-4212-8472-01D5BF5C944E}</a:tableStyleId>
              </a:tblPr>
              <a:tblGrid>
                <a:gridCol w="11524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42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b="0" u="none" strike="noStrike" cap="none" dirty="0">
                          <a:solidFill>
                            <a:srgbClr val="38738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Copyright – 2020 – IDCapture SAS – </a:t>
                      </a:r>
                      <a:r>
                        <a:rPr lang="fr-FR" sz="1200" b="0" u="sng" strike="noStrike" cap="none" dirty="0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4"/>
                        </a:rPr>
                        <a:t>support@idcapture.fr</a:t>
                      </a:r>
                      <a:endParaRPr sz="1200" b="0" u="none" strike="noStrike" cap="none" dirty="0">
                        <a:solidFill>
                          <a:srgbClr val="38738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" name="Picture 3">
            <a:extLst>
              <a:ext uri="{FF2B5EF4-FFF2-40B4-BE49-F238E27FC236}">
                <a16:creationId xmlns:a16="http://schemas.microsoft.com/office/drawing/2014/main" id="{262EACB8-0E2D-4654-9C95-6AF886DB27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551" y="1442008"/>
            <a:ext cx="10123828" cy="2274444"/>
          </a:xfrm>
          <a:prstGeom prst="rect">
            <a:avLst/>
          </a:prstGeom>
        </p:spPr>
      </p:pic>
      <p:sp>
        <p:nvSpPr>
          <p:cNvPr id="11" name="Shape 129">
            <a:extLst>
              <a:ext uri="{FF2B5EF4-FFF2-40B4-BE49-F238E27FC236}">
                <a16:creationId xmlns:a16="http://schemas.microsoft.com/office/drawing/2014/main" id="{159BC923-DA06-4479-9C48-B2C24B804678}"/>
              </a:ext>
            </a:extLst>
          </p:cNvPr>
          <p:cNvSpPr/>
          <p:nvPr/>
        </p:nvSpPr>
        <p:spPr>
          <a:xfrm>
            <a:off x="8663388" y="1355193"/>
            <a:ext cx="2028119" cy="380750"/>
          </a:xfrm>
          <a:prstGeom prst="snip1Rect">
            <a:avLst>
              <a:gd name="adj" fmla="val 16667"/>
            </a:avLst>
          </a:prstGeom>
          <a:noFill/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" name="Shape 129">
            <a:extLst>
              <a:ext uri="{FF2B5EF4-FFF2-40B4-BE49-F238E27FC236}">
                <a16:creationId xmlns:a16="http://schemas.microsoft.com/office/drawing/2014/main" id="{B7A322D7-C604-462C-8CEE-29EB3B1884A3}"/>
              </a:ext>
            </a:extLst>
          </p:cNvPr>
          <p:cNvSpPr/>
          <p:nvPr/>
        </p:nvSpPr>
        <p:spPr>
          <a:xfrm>
            <a:off x="843473" y="2833347"/>
            <a:ext cx="1269382" cy="330928"/>
          </a:xfrm>
          <a:prstGeom prst="snip1Rect">
            <a:avLst>
              <a:gd name="adj" fmla="val 16667"/>
            </a:avLst>
          </a:prstGeom>
          <a:noFill/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E37AAA0B-21CE-44B5-A2BC-2405EB3B741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7220" r="-79" b="200"/>
          <a:stretch/>
        </p:blipFill>
        <p:spPr>
          <a:xfrm>
            <a:off x="473689" y="4215477"/>
            <a:ext cx="8385166" cy="1985707"/>
          </a:xfrm>
          <a:prstGeom prst="rect">
            <a:avLst/>
          </a:prstGeom>
        </p:spPr>
      </p:pic>
      <p:sp>
        <p:nvSpPr>
          <p:cNvPr id="18" name="Shape 129">
            <a:extLst>
              <a:ext uri="{FF2B5EF4-FFF2-40B4-BE49-F238E27FC236}">
                <a16:creationId xmlns:a16="http://schemas.microsoft.com/office/drawing/2014/main" id="{B4F7BF8E-94AB-4BA7-8F6C-1D3C258658A6}"/>
              </a:ext>
            </a:extLst>
          </p:cNvPr>
          <p:cNvSpPr/>
          <p:nvPr/>
        </p:nvSpPr>
        <p:spPr>
          <a:xfrm>
            <a:off x="6762256" y="5078701"/>
            <a:ext cx="1445344" cy="398227"/>
          </a:xfrm>
          <a:prstGeom prst="snip1Rect">
            <a:avLst>
              <a:gd name="adj" fmla="val 16667"/>
            </a:avLst>
          </a:prstGeom>
          <a:noFill/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C447E14-9222-4E11-8B93-376734D17B3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90651" y="4750428"/>
            <a:ext cx="2137064" cy="1055811"/>
          </a:xfrm>
          <a:prstGeom prst="rect">
            <a:avLst/>
          </a:prstGeom>
          <a:ln w="12700">
            <a:solidFill>
              <a:srgbClr val="387381"/>
            </a:solidFill>
          </a:ln>
        </p:spPr>
      </p:pic>
      <p:cxnSp>
        <p:nvCxnSpPr>
          <p:cNvPr id="27" name="Shape 139">
            <a:extLst>
              <a:ext uri="{FF2B5EF4-FFF2-40B4-BE49-F238E27FC236}">
                <a16:creationId xmlns:a16="http://schemas.microsoft.com/office/drawing/2014/main" id="{4BC12BDE-BFAF-4DF0-9715-E0A848789BB3}"/>
              </a:ext>
            </a:extLst>
          </p:cNvPr>
          <p:cNvCxnSpPr>
            <a:cxnSpLocks/>
          </p:cNvCxnSpPr>
          <p:nvPr/>
        </p:nvCxnSpPr>
        <p:spPr>
          <a:xfrm>
            <a:off x="8206732" y="5296802"/>
            <a:ext cx="1182751" cy="3989"/>
          </a:xfrm>
          <a:prstGeom prst="straightConnector1">
            <a:avLst/>
          </a:prstGeom>
          <a:ln w="57150">
            <a:solidFill>
              <a:srgbClr val="C00000"/>
            </a:solidFill>
            <a:headEnd type="none" w="sm" len="sm"/>
            <a:tailEnd type="stealth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1" name="Shape 101"/>
          <p:cNvGraphicFramePr/>
          <p:nvPr>
            <p:extLst>
              <p:ext uri="{D42A27DB-BD31-4B8C-83A1-F6EECF244321}">
                <p14:modId xmlns:p14="http://schemas.microsoft.com/office/powerpoint/2010/main" val="1808570531"/>
              </p:ext>
            </p:extLst>
          </p:nvPr>
        </p:nvGraphicFramePr>
        <p:xfrm>
          <a:off x="389613" y="843541"/>
          <a:ext cx="9738060" cy="953221"/>
        </p:xfrm>
        <a:graphic>
          <a:graphicData uri="http://schemas.openxmlformats.org/drawingml/2006/table">
            <a:tbl>
              <a:tblPr firstRow="1" bandRow="1">
                <a:noFill/>
                <a:tableStyleId>{5AA5F5BF-63B1-4212-8472-01D5BF5C944E}</a:tableStyleId>
              </a:tblPr>
              <a:tblGrid>
                <a:gridCol w="9738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53221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1" u="sng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Etape 2 – PARAMETRER la nouvelle opération &gt; Configuration avancée</a:t>
                      </a:r>
                      <a:endParaRPr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fr-FR" sz="1200" b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b="0" u="none" strike="noStrike" cap="none" dirty="0">
                          <a:solidFill>
                            <a:schemeClr val="dk1"/>
                          </a:solidFill>
                          <a:latin typeface="Calibri"/>
                          <a:cs typeface="Calibri"/>
                          <a:sym typeface="Calibri"/>
                        </a:rPr>
                        <a:t>Modifiez le Nom de l’opération, sa photo, les lots et entreprises. Vérifiez le fuseau horaire.</a:t>
                      </a:r>
                      <a:endParaRPr dirty="0"/>
                    </a:p>
                  </a:txBody>
                  <a:tcPr marL="91450" marR="91450" marT="45725" marB="457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" name="Picture 3">
            <a:extLst>
              <a:ext uri="{FF2B5EF4-FFF2-40B4-BE49-F238E27FC236}">
                <a16:creationId xmlns:a16="http://schemas.microsoft.com/office/drawing/2014/main" id="{4FBC537F-3208-4823-B6D8-5EB7C88585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793" y="1583512"/>
            <a:ext cx="9381775" cy="4792085"/>
          </a:xfrm>
          <a:prstGeom prst="rect">
            <a:avLst/>
          </a:prstGeom>
        </p:spPr>
      </p:pic>
      <p:sp>
        <p:nvSpPr>
          <p:cNvPr id="99" name="Shape 99"/>
          <p:cNvSpPr/>
          <p:nvPr/>
        </p:nvSpPr>
        <p:spPr>
          <a:xfrm>
            <a:off x="65314" y="43543"/>
            <a:ext cx="12022183" cy="6743882"/>
          </a:xfrm>
          <a:prstGeom prst="snip1Rect">
            <a:avLst>
              <a:gd name="adj" fmla="val 34175"/>
            </a:avLst>
          </a:prstGeom>
          <a:noFill/>
          <a:ln w="19050" cmpd="sng">
            <a:gradFill flip="none" rotWithShape="1">
              <a:gsLst>
                <a:gs pos="0">
                  <a:srgbClr val="387381"/>
                </a:gs>
                <a:gs pos="43000">
                  <a:schemeClr val="bg1"/>
                </a:gs>
                <a:gs pos="57000">
                  <a:schemeClr val="bg1"/>
                </a:gs>
                <a:gs pos="100000">
                  <a:srgbClr val="7030A0"/>
                </a:gs>
              </a:gsLst>
              <a:lin ang="2700000" scaled="1"/>
              <a:tileRect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105" name="Shape 10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33876" y="0"/>
            <a:ext cx="1438910" cy="143891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Shape 93">
            <a:extLst>
              <a:ext uri="{FF2B5EF4-FFF2-40B4-BE49-F238E27FC236}">
                <a16:creationId xmlns:a16="http://schemas.microsoft.com/office/drawing/2014/main" id="{E7E4E2BC-24C2-4E67-95BA-C757F2305A8E}"/>
              </a:ext>
            </a:extLst>
          </p:cNvPr>
          <p:cNvSpPr txBox="1">
            <a:spLocks/>
          </p:cNvSpPr>
          <p:nvPr/>
        </p:nvSpPr>
        <p:spPr>
          <a:xfrm>
            <a:off x="283029" y="279175"/>
            <a:ext cx="9353340" cy="5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>
              <a:spcBef>
                <a:spcPts val="0"/>
              </a:spcBef>
              <a:buClr>
                <a:srgbClr val="387381"/>
              </a:buClr>
            </a:pPr>
            <a:r>
              <a:rPr lang="fr-FR" kern="1200" dirty="0">
                <a:solidFill>
                  <a:srgbClr val="38738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Support – Administration &gt; </a:t>
            </a:r>
            <a:r>
              <a:rPr lang="fr-FR" kern="1200" dirty="0">
                <a:solidFill>
                  <a:srgbClr val="38738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Suivi Patrimonial </a:t>
            </a:r>
            <a:r>
              <a:rPr lang="fr-FR" kern="1200" dirty="0">
                <a:solidFill>
                  <a:srgbClr val="38738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fld id="{00000000-1234-1234-1234-123412341234}" type="slidenum">
              <a:rPr lang="fr-FR" kern="1200">
                <a:solidFill>
                  <a:srgbClr val="38738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pPr marL="0" lvl="0" indent="0" algn="l">
                <a:spcBef>
                  <a:spcPts val="0"/>
                </a:spcBef>
                <a:buClr>
                  <a:srgbClr val="387381"/>
                </a:buClr>
              </a:pPr>
              <a:t>3</a:t>
            </a:fld>
            <a:r>
              <a:rPr lang="fr-FR" kern="1200" dirty="0">
                <a:solidFill>
                  <a:srgbClr val="38738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/ </a:t>
            </a:r>
          </a:p>
        </p:txBody>
      </p:sp>
      <p:sp>
        <p:nvSpPr>
          <p:cNvPr id="18" name="Shape 129">
            <a:extLst>
              <a:ext uri="{FF2B5EF4-FFF2-40B4-BE49-F238E27FC236}">
                <a16:creationId xmlns:a16="http://schemas.microsoft.com/office/drawing/2014/main" id="{B4F7BF8E-94AB-4BA7-8F6C-1D3C258658A6}"/>
              </a:ext>
            </a:extLst>
          </p:cNvPr>
          <p:cNvSpPr/>
          <p:nvPr/>
        </p:nvSpPr>
        <p:spPr>
          <a:xfrm>
            <a:off x="3280774" y="2654218"/>
            <a:ext cx="1921424" cy="341519"/>
          </a:xfrm>
          <a:prstGeom prst="snip1Rect">
            <a:avLst>
              <a:gd name="adj" fmla="val 16667"/>
            </a:avLst>
          </a:prstGeom>
          <a:noFill/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aphicFrame>
        <p:nvGraphicFramePr>
          <p:cNvPr id="20" name="Shape 91">
            <a:extLst>
              <a:ext uri="{FF2B5EF4-FFF2-40B4-BE49-F238E27FC236}">
                <a16:creationId xmlns:a16="http://schemas.microsoft.com/office/drawing/2014/main" id="{175B01C4-B5B3-44D6-8367-25610A4F63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66601439"/>
              </p:ext>
            </p:extLst>
          </p:nvPr>
        </p:nvGraphicFramePr>
        <p:xfrm>
          <a:off x="283029" y="6398845"/>
          <a:ext cx="11524725" cy="274330"/>
        </p:xfrm>
        <a:graphic>
          <a:graphicData uri="http://schemas.openxmlformats.org/drawingml/2006/table">
            <a:tbl>
              <a:tblPr firstRow="1" bandRow="1">
                <a:noFill/>
                <a:tableStyleId>{5AA5F5BF-63B1-4212-8472-01D5BF5C944E}</a:tableStyleId>
              </a:tblPr>
              <a:tblGrid>
                <a:gridCol w="11524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42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b="0" u="none" strike="noStrike" cap="none" dirty="0">
                          <a:solidFill>
                            <a:srgbClr val="38738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Copyright – 2020 – IDCapture SAS – </a:t>
                      </a:r>
                      <a:r>
                        <a:rPr lang="fr-FR" sz="1200" b="0" u="sng" strike="noStrike" cap="none" dirty="0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5"/>
                        </a:rPr>
                        <a:t>support@idcapture.fr</a:t>
                      </a:r>
                      <a:endParaRPr sz="1200" b="0" u="none" strike="noStrike" cap="none" dirty="0">
                        <a:solidFill>
                          <a:srgbClr val="38738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27" name="Shape 139">
            <a:extLst>
              <a:ext uri="{FF2B5EF4-FFF2-40B4-BE49-F238E27FC236}">
                <a16:creationId xmlns:a16="http://schemas.microsoft.com/office/drawing/2014/main" id="{4BC12BDE-BFAF-4DF0-9715-E0A848789BB3}"/>
              </a:ext>
            </a:extLst>
          </p:cNvPr>
          <p:cNvCxnSpPr>
            <a:cxnSpLocks/>
          </p:cNvCxnSpPr>
          <p:nvPr/>
        </p:nvCxnSpPr>
        <p:spPr>
          <a:xfrm flipV="1">
            <a:off x="1817122" y="2075232"/>
            <a:ext cx="1079022" cy="3989"/>
          </a:xfrm>
          <a:prstGeom prst="straightConnector1">
            <a:avLst/>
          </a:prstGeom>
          <a:noFill/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25" name="Shape 129">
            <a:extLst>
              <a:ext uri="{FF2B5EF4-FFF2-40B4-BE49-F238E27FC236}">
                <a16:creationId xmlns:a16="http://schemas.microsoft.com/office/drawing/2014/main" id="{43E56FC5-9692-48C9-AE80-C4B9F30B2A47}"/>
              </a:ext>
            </a:extLst>
          </p:cNvPr>
          <p:cNvSpPr/>
          <p:nvPr/>
        </p:nvSpPr>
        <p:spPr>
          <a:xfrm>
            <a:off x="389613" y="1743145"/>
            <a:ext cx="1426190" cy="664003"/>
          </a:xfrm>
          <a:prstGeom prst="snip1Rect">
            <a:avLst>
              <a:gd name="adj" fmla="val 16667"/>
            </a:avLst>
          </a:prstGeom>
          <a:noFill/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0" i="0" u="none" strike="noStrike" cap="none" dirty="0">
                <a:solidFill>
                  <a:srgbClr val="387381"/>
                </a:solidFill>
                <a:latin typeface="Calibri"/>
                <a:ea typeface="Calibri"/>
                <a:cs typeface="Calibri"/>
                <a:sym typeface="Calibri"/>
              </a:rPr>
              <a:t>Bandeau orange =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0" i="0" u="none" strike="noStrike" cap="none" dirty="0">
                <a:solidFill>
                  <a:srgbClr val="387381"/>
                </a:solidFill>
                <a:latin typeface="Calibri"/>
                <a:ea typeface="Calibri"/>
                <a:cs typeface="Calibri"/>
                <a:sym typeface="Calibri"/>
              </a:rPr>
              <a:t>opération en cours de paramétrage</a:t>
            </a:r>
            <a:endParaRPr dirty="0"/>
          </a:p>
        </p:txBody>
      </p:sp>
      <p:sp>
        <p:nvSpPr>
          <p:cNvPr id="29" name="Shape 129">
            <a:extLst>
              <a:ext uri="{FF2B5EF4-FFF2-40B4-BE49-F238E27FC236}">
                <a16:creationId xmlns:a16="http://schemas.microsoft.com/office/drawing/2014/main" id="{14D1ED9D-47EE-4B4E-AF4A-31A03CA782A0}"/>
              </a:ext>
            </a:extLst>
          </p:cNvPr>
          <p:cNvSpPr/>
          <p:nvPr/>
        </p:nvSpPr>
        <p:spPr>
          <a:xfrm>
            <a:off x="6741903" y="3171810"/>
            <a:ext cx="1091046" cy="371368"/>
          </a:xfrm>
          <a:prstGeom prst="snip1Rect">
            <a:avLst>
              <a:gd name="adj" fmla="val 16667"/>
            </a:avLst>
          </a:prstGeom>
          <a:noFill/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0" name="Shape 129">
            <a:extLst>
              <a:ext uri="{FF2B5EF4-FFF2-40B4-BE49-F238E27FC236}">
                <a16:creationId xmlns:a16="http://schemas.microsoft.com/office/drawing/2014/main" id="{C7B918DC-81D6-4BFA-A45A-7EEA5097EFDF}"/>
              </a:ext>
            </a:extLst>
          </p:cNvPr>
          <p:cNvSpPr/>
          <p:nvPr/>
        </p:nvSpPr>
        <p:spPr>
          <a:xfrm>
            <a:off x="9215846" y="2998955"/>
            <a:ext cx="927476" cy="311526"/>
          </a:xfrm>
          <a:prstGeom prst="snip1Rect">
            <a:avLst>
              <a:gd name="adj" fmla="val 16667"/>
            </a:avLst>
          </a:prstGeom>
          <a:noFill/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1" name="Shape 129">
            <a:extLst>
              <a:ext uri="{FF2B5EF4-FFF2-40B4-BE49-F238E27FC236}">
                <a16:creationId xmlns:a16="http://schemas.microsoft.com/office/drawing/2014/main" id="{10A29681-7798-4F16-BABC-5B2731CA2628}"/>
              </a:ext>
            </a:extLst>
          </p:cNvPr>
          <p:cNvSpPr/>
          <p:nvPr/>
        </p:nvSpPr>
        <p:spPr>
          <a:xfrm>
            <a:off x="756129" y="5947137"/>
            <a:ext cx="1955667" cy="406749"/>
          </a:xfrm>
          <a:prstGeom prst="snip1Rect">
            <a:avLst>
              <a:gd name="adj" fmla="val 16667"/>
            </a:avLst>
          </a:prstGeom>
          <a:noFill/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0" i="0" u="none" strike="noStrike" cap="none" dirty="0">
                <a:solidFill>
                  <a:srgbClr val="387381"/>
                </a:solidFill>
                <a:latin typeface="Calibri"/>
                <a:ea typeface="Calibri"/>
                <a:cs typeface="Calibri"/>
                <a:sym typeface="Calibri"/>
              </a:rPr>
              <a:t>Accéder au Dictionnaire de Description du lot</a:t>
            </a:r>
            <a:endParaRPr dirty="0"/>
          </a:p>
        </p:txBody>
      </p:sp>
      <p:sp>
        <p:nvSpPr>
          <p:cNvPr id="33" name="Shape 129">
            <a:extLst>
              <a:ext uri="{FF2B5EF4-FFF2-40B4-BE49-F238E27FC236}">
                <a16:creationId xmlns:a16="http://schemas.microsoft.com/office/drawing/2014/main" id="{A0870256-8530-4C4B-B1FB-65DB92C11C3E}"/>
              </a:ext>
            </a:extLst>
          </p:cNvPr>
          <p:cNvSpPr/>
          <p:nvPr/>
        </p:nvSpPr>
        <p:spPr>
          <a:xfrm>
            <a:off x="752139" y="4912132"/>
            <a:ext cx="1955667" cy="443936"/>
          </a:xfrm>
          <a:prstGeom prst="snip1Rect">
            <a:avLst>
              <a:gd name="adj" fmla="val 16667"/>
            </a:avLst>
          </a:prstGeom>
          <a:noFill/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0" i="0" u="none" strike="noStrike" cap="none" dirty="0">
                <a:solidFill>
                  <a:srgbClr val="387381"/>
                </a:solidFill>
                <a:latin typeface="Calibri"/>
                <a:ea typeface="Calibri"/>
                <a:cs typeface="Calibri"/>
                <a:sym typeface="Calibri"/>
              </a:rPr>
              <a:t>Modifier un nom ou couleur d’un lot existant</a:t>
            </a:r>
            <a:endParaRPr dirty="0"/>
          </a:p>
        </p:txBody>
      </p:sp>
      <p:cxnSp>
        <p:nvCxnSpPr>
          <p:cNvPr id="34" name="Connecteur : en angle 33">
            <a:extLst>
              <a:ext uri="{FF2B5EF4-FFF2-40B4-BE49-F238E27FC236}">
                <a16:creationId xmlns:a16="http://schemas.microsoft.com/office/drawing/2014/main" id="{176A8062-0FD0-48C8-8E64-1EC3D96844E8}"/>
              </a:ext>
            </a:extLst>
          </p:cNvPr>
          <p:cNvCxnSpPr>
            <a:cxnSpLocks/>
          </p:cNvCxnSpPr>
          <p:nvPr/>
        </p:nvCxnSpPr>
        <p:spPr>
          <a:xfrm>
            <a:off x="2710920" y="5164064"/>
            <a:ext cx="1486681" cy="640226"/>
          </a:xfrm>
          <a:prstGeom prst="bentConnector3">
            <a:avLst>
              <a:gd name="adj1" fmla="val 100045"/>
            </a:avLst>
          </a:prstGeom>
          <a:noFill/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36" name="Shape 139">
            <a:extLst>
              <a:ext uri="{FF2B5EF4-FFF2-40B4-BE49-F238E27FC236}">
                <a16:creationId xmlns:a16="http://schemas.microsoft.com/office/drawing/2014/main" id="{D7DD1D2E-5AAE-4FB5-A857-ACDB4D64C56E}"/>
              </a:ext>
            </a:extLst>
          </p:cNvPr>
          <p:cNvCxnSpPr>
            <a:cxnSpLocks/>
          </p:cNvCxnSpPr>
          <p:nvPr/>
        </p:nvCxnSpPr>
        <p:spPr>
          <a:xfrm>
            <a:off x="2686984" y="6185348"/>
            <a:ext cx="1297491" cy="0"/>
          </a:xfrm>
          <a:prstGeom prst="straightConnector1">
            <a:avLst/>
          </a:prstGeom>
          <a:noFill/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38" name="Shape 129">
            <a:extLst>
              <a:ext uri="{FF2B5EF4-FFF2-40B4-BE49-F238E27FC236}">
                <a16:creationId xmlns:a16="http://schemas.microsoft.com/office/drawing/2014/main" id="{95204C27-9593-4787-A790-333371CAEE44}"/>
              </a:ext>
            </a:extLst>
          </p:cNvPr>
          <p:cNvSpPr/>
          <p:nvPr/>
        </p:nvSpPr>
        <p:spPr>
          <a:xfrm>
            <a:off x="756129" y="3763774"/>
            <a:ext cx="1955668" cy="430685"/>
          </a:xfrm>
          <a:prstGeom prst="snip1Rect">
            <a:avLst>
              <a:gd name="adj" fmla="val 16667"/>
            </a:avLst>
          </a:prstGeom>
          <a:noFill/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fr-FR" sz="1200" b="0" i="0" u="none" strike="noStrike" cap="none" dirty="0">
                <a:solidFill>
                  <a:srgbClr val="387381"/>
                </a:solidFill>
                <a:latin typeface="Calibri"/>
                <a:ea typeface="Calibri"/>
                <a:cs typeface="Calibri"/>
                <a:sym typeface="Calibri"/>
              </a:rPr>
              <a:t>Monter ou descendre le lot (ou faire glisser</a:t>
            </a:r>
            <a:r>
              <a:rPr lang="fr-FR" sz="1200" dirty="0">
                <a:solidFill>
                  <a:srgbClr val="387381"/>
                </a:solidFill>
                <a:latin typeface="Calibri"/>
                <a:ea typeface="Calibri"/>
                <a:cs typeface="Calibri"/>
                <a:sym typeface="Calibri"/>
              </a:rPr>
              <a:t> à la souris</a:t>
            </a:r>
            <a:r>
              <a:rPr lang="fr-FR" sz="1200" b="0" i="0" u="none" strike="noStrike" cap="none" dirty="0">
                <a:solidFill>
                  <a:srgbClr val="38738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dirty="0"/>
          </a:p>
        </p:txBody>
      </p:sp>
      <p:cxnSp>
        <p:nvCxnSpPr>
          <p:cNvPr id="39" name="Shape 139">
            <a:extLst>
              <a:ext uri="{FF2B5EF4-FFF2-40B4-BE49-F238E27FC236}">
                <a16:creationId xmlns:a16="http://schemas.microsoft.com/office/drawing/2014/main" id="{11595DF5-E0FF-4DC8-B341-93604D597B20}"/>
              </a:ext>
            </a:extLst>
          </p:cNvPr>
          <p:cNvCxnSpPr>
            <a:cxnSpLocks/>
          </p:cNvCxnSpPr>
          <p:nvPr/>
        </p:nvCxnSpPr>
        <p:spPr>
          <a:xfrm flipV="1">
            <a:off x="2706931" y="3978334"/>
            <a:ext cx="2015607" cy="3989"/>
          </a:xfrm>
          <a:prstGeom prst="straightConnector1">
            <a:avLst/>
          </a:prstGeom>
          <a:noFill/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35" name="Accolade fermante 34">
            <a:extLst>
              <a:ext uri="{FF2B5EF4-FFF2-40B4-BE49-F238E27FC236}">
                <a16:creationId xmlns:a16="http://schemas.microsoft.com/office/drawing/2014/main" id="{375FB876-F28C-45B7-BF1C-B4F7B7D5321C}"/>
              </a:ext>
            </a:extLst>
          </p:cNvPr>
          <p:cNvSpPr/>
          <p:nvPr/>
        </p:nvSpPr>
        <p:spPr>
          <a:xfrm rot="5400000">
            <a:off x="5787328" y="4985974"/>
            <a:ext cx="215127" cy="1155405"/>
          </a:xfrm>
          <a:prstGeom prst="rightBrace">
            <a:avLst>
              <a:gd name="adj1" fmla="val 55447"/>
              <a:gd name="adj2" fmla="val 46969"/>
            </a:avLst>
          </a:prstGeom>
          <a:noFill/>
          <a:ln w="254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med" len="med"/>
          </a:ln>
        </p:spPr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Accolade fermante 41">
            <a:extLst>
              <a:ext uri="{FF2B5EF4-FFF2-40B4-BE49-F238E27FC236}">
                <a16:creationId xmlns:a16="http://schemas.microsoft.com/office/drawing/2014/main" id="{26C2DA94-9428-438B-B1A2-C368C0477B58}"/>
              </a:ext>
            </a:extLst>
          </p:cNvPr>
          <p:cNvSpPr/>
          <p:nvPr/>
        </p:nvSpPr>
        <p:spPr>
          <a:xfrm rot="5400000">
            <a:off x="7164073" y="5039832"/>
            <a:ext cx="215127" cy="1047688"/>
          </a:xfrm>
          <a:prstGeom prst="rightBrace">
            <a:avLst>
              <a:gd name="adj1" fmla="val 55447"/>
              <a:gd name="adj2" fmla="val 46969"/>
            </a:avLst>
          </a:prstGeom>
          <a:noFill/>
          <a:ln w="254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med" len="med"/>
          </a:ln>
        </p:spPr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Shape 129">
            <a:extLst>
              <a:ext uri="{FF2B5EF4-FFF2-40B4-BE49-F238E27FC236}">
                <a16:creationId xmlns:a16="http://schemas.microsoft.com/office/drawing/2014/main" id="{EBF368CE-AE94-417D-8AEC-DD6C86CD3193}"/>
              </a:ext>
            </a:extLst>
          </p:cNvPr>
          <p:cNvSpPr/>
          <p:nvPr/>
        </p:nvSpPr>
        <p:spPr>
          <a:xfrm>
            <a:off x="5335817" y="5730217"/>
            <a:ext cx="1136301" cy="471949"/>
          </a:xfrm>
          <a:prstGeom prst="snip1Rect">
            <a:avLst>
              <a:gd name="adj" fmla="val 16667"/>
            </a:avLst>
          </a:prstGeom>
          <a:noFill/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0" i="0" u="none" strike="noStrike" cap="none" dirty="0">
                <a:solidFill>
                  <a:srgbClr val="387381"/>
                </a:solidFill>
                <a:latin typeface="Calibri"/>
                <a:ea typeface="Calibri"/>
                <a:cs typeface="Calibri"/>
                <a:sym typeface="Calibri"/>
              </a:rPr>
              <a:t>Entreprises de l’organisation</a:t>
            </a:r>
            <a:endParaRPr dirty="0"/>
          </a:p>
        </p:txBody>
      </p:sp>
      <p:sp>
        <p:nvSpPr>
          <p:cNvPr id="44" name="Shape 129">
            <a:extLst>
              <a:ext uri="{FF2B5EF4-FFF2-40B4-BE49-F238E27FC236}">
                <a16:creationId xmlns:a16="http://schemas.microsoft.com/office/drawing/2014/main" id="{A337376D-EBDD-4053-B8EB-BA4D960F9FFD}"/>
              </a:ext>
            </a:extLst>
          </p:cNvPr>
          <p:cNvSpPr/>
          <p:nvPr/>
        </p:nvSpPr>
        <p:spPr>
          <a:xfrm>
            <a:off x="6747794" y="5730217"/>
            <a:ext cx="1136301" cy="471949"/>
          </a:xfrm>
          <a:prstGeom prst="snip1Rect">
            <a:avLst>
              <a:gd name="adj" fmla="val 16667"/>
            </a:avLst>
          </a:prstGeom>
          <a:noFill/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0" i="0" u="none" strike="noStrike" cap="none" dirty="0">
                <a:solidFill>
                  <a:srgbClr val="387381"/>
                </a:solidFill>
                <a:latin typeface="Calibri"/>
                <a:ea typeface="Calibri"/>
                <a:cs typeface="Calibri"/>
                <a:sym typeface="Calibri"/>
              </a:rPr>
              <a:t>Entreprise(s) du lot</a:t>
            </a:r>
            <a:endParaRPr dirty="0"/>
          </a:p>
        </p:txBody>
      </p:sp>
      <p:sp>
        <p:nvSpPr>
          <p:cNvPr id="37" name="Arc 36">
            <a:extLst>
              <a:ext uri="{FF2B5EF4-FFF2-40B4-BE49-F238E27FC236}">
                <a16:creationId xmlns:a16="http://schemas.microsoft.com/office/drawing/2014/main" id="{80382A83-7F1D-45E7-A45E-99060F76BAEC}"/>
              </a:ext>
            </a:extLst>
          </p:cNvPr>
          <p:cNvSpPr/>
          <p:nvPr/>
        </p:nvSpPr>
        <p:spPr>
          <a:xfrm rot="10800000" flipH="1" flipV="1">
            <a:off x="6057740" y="4408243"/>
            <a:ext cx="914400" cy="346723"/>
          </a:xfrm>
          <a:prstGeom prst="arc">
            <a:avLst>
              <a:gd name="adj1" fmla="val 11527870"/>
              <a:gd name="adj2" fmla="val 21051502"/>
            </a:avLst>
          </a:prstGeom>
          <a:noFill/>
          <a:ln w="38100" cap="flat" cmpd="sng">
            <a:solidFill>
              <a:srgbClr val="C00000"/>
            </a:solidFill>
            <a:prstDash val="solid"/>
            <a:miter lim="800000"/>
            <a:headEnd type="stealth" w="med" len="med"/>
            <a:tailEnd type="stealth" w="med" len="med"/>
          </a:ln>
        </p:spPr>
        <p:txBody>
          <a:bodyPr lIns="91440" tIns="45720" rIns="91440" bIns="45720" rtlCol="0" anchor="ctr"/>
          <a:lstStyle/>
          <a:p>
            <a:pPr algn="ctr"/>
            <a:endParaRPr lang="fr-FR" dirty="0"/>
          </a:p>
          <a:p>
            <a:pPr algn="ctr"/>
            <a:r>
              <a:rPr lang="fr-FR" dirty="0">
                <a:solidFill>
                  <a:schemeClr val="accent5">
                    <a:lumMod val="75000"/>
                  </a:schemeClr>
                </a:solidFill>
              </a:rPr>
              <a:t>Glisser</a:t>
            </a:r>
          </a:p>
        </p:txBody>
      </p:sp>
      <p:cxnSp>
        <p:nvCxnSpPr>
          <p:cNvPr id="32" name="Shape 139">
            <a:extLst>
              <a:ext uri="{FF2B5EF4-FFF2-40B4-BE49-F238E27FC236}">
                <a16:creationId xmlns:a16="http://schemas.microsoft.com/office/drawing/2014/main" id="{38A03FCF-086F-4ACD-8555-DD4CD024155B}"/>
              </a:ext>
            </a:extLst>
          </p:cNvPr>
          <p:cNvCxnSpPr>
            <a:cxnSpLocks/>
          </p:cNvCxnSpPr>
          <p:nvPr/>
        </p:nvCxnSpPr>
        <p:spPr>
          <a:xfrm>
            <a:off x="3159812" y="5911232"/>
            <a:ext cx="426667" cy="0"/>
          </a:xfrm>
          <a:prstGeom prst="straightConnector1">
            <a:avLst/>
          </a:prstGeom>
          <a:noFill/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2" name="Shape 129">
            <a:extLst>
              <a:ext uri="{FF2B5EF4-FFF2-40B4-BE49-F238E27FC236}">
                <a16:creationId xmlns:a16="http://schemas.microsoft.com/office/drawing/2014/main" id="{7EE02AA3-A88C-4D24-B75E-0023F8BB8807}"/>
              </a:ext>
            </a:extLst>
          </p:cNvPr>
          <p:cNvSpPr/>
          <p:nvPr/>
        </p:nvSpPr>
        <p:spPr>
          <a:xfrm>
            <a:off x="2106443" y="2301134"/>
            <a:ext cx="1140672" cy="142995"/>
          </a:xfrm>
          <a:prstGeom prst="snip1Rect">
            <a:avLst>
              <a:gd name="adj" fmla="val 16667"/>
            </a:avLst>
          </a:prstGeom>
          <a:solidFill>
            <a:schemeClr val="accent6">
              <a:lumMod val="20000"/>
              <a:lumOff val="80000"/>
              <a:alpha val="19000"/>
            </a:schemeClr>
          </a:solidFill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07473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D7768C89-968F-45E6-BE03-0C1A0F0367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613" y="1840305"/>
            <a:ext cx="6596229" cy="3391406"/>
          </a:xfrm>
          <a:prstGeom prst="rect">
            <a:avLst/>
          </a:prstGeom>
        </p:spPr>
      </p:pic>
      <p:graphicFrame>
        <p:nvGraphicFramePr>
          <p:cNvPr id="101" name="Shape 101"/>
          <p:cNvGraphicFramePr/>
          <p:nvPr>
            <p:extLst>
              <p:ext uri="{D42A27DB-BD31-4B8C-83A1-F6EECF244321}">
                <p14:modId xmlns:p14="http://schemas.microsoft.com/office/powerpoint/2010/main" val="2885815066"/>
              </p:ext>
            </p:extLst>
          </p:nvPr>
        </p:nvGraphicFramePr>
        <p:xfrm>
          <a:off x="389613" y="843541"/>
          <a:ext cx="6830337" cy="953221"/>
        </p:xfrm>
        <a:graphic>
          <a:graphicData uri="http://schemas.openxmlformats.org/drawingml/2006/table">
            <a:tbl>
              <a:tblPr firstRow="1" bandRow="1">
                <a:noFill/>
                <a:tableStyleId>{5AA5F5BF-63B1-4212-8472-01D5BF5C944E}</a:tableStyleId>
              </a:tblPr>
              <a:tblGrid>
                <a:gridCol w="68303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53221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1" u="sng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Etape 2 – PARAMETRER la nouvelle opération &gt; Légende des désordres</a:t>
                      </a:r>
                      <a:endParaRPr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fr-FR" sz="1200" b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b="0" u="none" strike="noStrike" cap="none" dirty="0">
                          <a:solidFill>
                            <a:schemeClr val="dk1"/>
                          </a:solidFill>
                          <a:latin typeface="Calibri"/>
                          <a:cs typeface="Calibri"/>
                          <a:sym typeface="Calibri"/>
                        </a:rPr>
                        <a:t>Modifiez le nom des sous-domaines, leur marqueur ponctuel et leur texture surfacique.</a:t>
                      </a:r>
                      <a:endParaRPr dirty="0"/>
                    </a:p>
                  </a:txBody>
                  <a:tcPr marL="91450" marR="91450" marT="45725" marB="457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9" name="Shape 99"/>
          <p:cNvSpPr/>
          <p:nvPr/>
        </p:nvSpPr>
        <p:spPr>
          <a:xfrm>
            <a:off x="65314" y="43543"/>
            <a:ext cx="12022183" cy="6743882"/>
          </a:xfrm>
          <a:prstGeom prst="snip1Rect">
            <a:avLst>
              <a:gd name="adj" fmla="val 34175"/>
            </a:avLst>
          </a:prstGeom>
          <a:noFill/>
          <a:ln w="19050" cmpd="sng">
            <a:gradFill flip="none" rotWithShape="1">
              <a:gsLst>
                <a:gs pos="0">
                  <a:srgbClr val="387381"/>
                </a:gs>
                <a:gs pos="43000">
                  <a:schemeClr val="bg1"/>
                </a:gs>
                <a:gs pos="57000">
                  <a:schemeClr val="bg1"/>
                </a:gs>
                <a:gs pos="100000">
                  <a:srgbClr val="7030A0"/>
                </a:gs>
              </a:gsLst>
              <a:lin ang="2700000" scaled="1"/>
              <a:tileRect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105" name="Shape 10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33876" y="0"/>
            <a:ext cx="1438910" cy="143891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Shape 93">
            <a:extLst>
              <a:ext uri="{FF2B5EF4-FFF2-40B4-BE49-F238E27FC236}">
                <a16:creationId xmlns:a16="http://schemas.microsoft.com/office/drawing/2014/main" id="{E7E4E2BC-24C2-4E67-95BA-C757F2305A8E}"/>
              </a:ext>
            </a:extLst>
          </p:cNvPr>
          <p:cNvSpPr txBox="1">
            <a:spLocks/>
          </p:cNvSpPr>
          <p:nvPr/>
        </p:nvSpPr>
        <p:spPr>
          <a:xfrm>
            <a:off x="283029" y="279175"/>
            <a:ext cx="9353340" cy="5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>
              <a:spcBef>
                <a:spcPts val="0"/>
              </a:spcBef>
              <a:buClr>
                <a:srgbClr val="387381"/>
              </a:buClr>
            </a:pPr>
            <a:r>
              <a:rPr lang="fr-FR" kern="1200" dirty="0">
                <a:solidFill>
                  <a:srgbClr val="38738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Support – Administration &gt; </a:t>
            </a:r>
            <a:r>
              <a:rPr lang="fr-FR" kern="1200" dirty="0">
                <a:solidFill>
                  <a:srgbClr val="38738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Suivi Patrimonial </a:t>
            </a:r>
            <a:r>
              <a:rPr lang="fr-FR" kern="1200" dirty="0">
                <a:solidFill>
                  <a:srgbClr val="38738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fld id="{00000000-1234-1234-1234-123412341234}" type="slidenum">
              <a:rPr lang="fr-FR" kern="1200">
                <a:solidFill>
                  <a:srgbClr val="38738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pPr marL="0" lvl="0" indent="0" algn="l">
                <a:spcBef>
                  <a:spcPts val="0"/>
                </a:spcBef>
                <a:buClr>
                  <a:srgbClr val="387381"/>
                </a:buClr>
              </a:pPr>
              <a:t>4</a:t>
            </a:fld>
            <a:r>
              <a:rPr lang="fr-FR" kern="1200" dirty="0">
                <a:solidFill>
                  <a:srgbClr val="38738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/ </a:t>
            </a:r>
          </a:p>
        </p:txBody>
      </p:sp>
      <p:sp>
        <p:nvSpPr>
          <p:cNvPr id="18" name="Shape 129">
            <a:extLst>
              <a:ext uri="{FF2B5EF4-FFF2-40B4-BE49-F238E27FC236}">
                <a16:creationId xmlns:a16="http://schemas.microsoft.com/office/drawing/2014/main" id="{B4F7BF8E-94AB-4BA7-8F6C-1D3C258658A6}"/>
              </a:ext>
            </a:extLst>
          </p:cNvPr>
          <p:cNvSpPr/>
          <p:nvPr/>
        </p:nvSpPr>
        <p:spPr>
          <a:xfrm>
            <a:off x="2745644" y="2703606"/>
            <a:ext cx="1124969" cy="200030"/>
          </a:xfrm>
          <a:prstGeom prst="snip1Rect">
            <a:avLst>
              <a:gd name="adj" fmla="val 16667"/>
            </a:avLst>
          </a:prstGeom>
          <a:noFill/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aphicFrame>
        <p:nvGraphicFramePr>
          <p:cNvPr id="20" name="Shape 91">
            <a:extLst>
              <a:ext uri="{FF2B5EF4-FFF2-40B4-BE49-F238E27FC236}">
                <a16:creationId xmlns:a16="http://schemas.microsoft.com/office/drawing/2014/main" id="{175B01C4-B5B3-44D6-8367-25610A4F63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33339159"/>
              </p:ext>
            </p:extLst>
          </p:nvPr>
        </p:nvGraphicFramePr>
        <p:xfrm>
          <a:off x="283029" y="6398845"/>
          <a:ext cx="11524725" cy="274330"/>
        </p:xfrm>
        <a:graphic>
          <a:graphicData uri="http://schemas.openxmlformats.org/drawingml/2006/table">
            <a:tbl>
              <a:tblPr firstRow="1" bandRow="1">
                <a:noFill/>
                <a:tableStyleId>{5AA5F5BF-63B1-4212-8472-01D5BF5C944E}</a:tableStyleId>
              </a:tblPr>
              <a:tblGrid>
                <a:gridCol w="11524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42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b="0" u="none" strike="noStrike" cap="none" dirty="0">
                          <a:solidFill>
                            <a:srgbClr val="38738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Copyright – 2020 – IDCapture SAS – </a:t>
                      </a:r>
                      <a:r>
                        <a:rPr lang="fr-FR" sz="1200" b="0" u="sng" strike="noStrike" cap="none" dirty="0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5"/>
                        </a:rPr>
                        <a:t>support@idcapture.fr</a:t>
                      </a:r>
                      <a:endParaRPr sz="1200" b="0" u="none" strike="noStrike" cap="none" dirty="0">
                        <a:solidFill>
                          <a:srgbClr val="38738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27" name="Shape 139">
            <a:extLst>
              <a:ext uri="{FF2B5EF4-FFF2-40B4-BE49-F238E27FC236}">
                <a16:creationId xmlns:a16="http://schemas.microsoft.com/office/drawing/2014/main" id="{4BC12BDE-BFAF-4DF0-9715-E0A848789BB3}"/>
              </a:ext>
            </a:extLst>
          </p:cNvPr>
          <p:cNvCxnSpPr>
            <a:cxnSpLocks/>
            <a:stCxn id="25" idx="1"/>
          </p:cNvCxnSpPr>
          <p:nvPr/>
        </p:nvCxnSpPr>
        <p:spPr>
          <a:xfrm>
            <a:off x="1589039" y="1796762"/>
            <a:ext cx="0" cy="527338"/>
          </a:xfrm>
          <a:prstGeom prst="straightConnector1">
            <a:avLst/>
          </a:prstGeom>
          <a:noFill/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25" name="Shape 129">
            <a:extLst>
              <a:ext uri="{FF2B5EF4-FFF2-40B4-BE49-F238E27FC236}">
                <a16:creationId xmlns:a16="http://schemas.microsoft.com/office/drawing/2014/main" id="{43E56FC5-9692-48C9-AE80-C4B9F30B2A47}"/>
              </a:ext>
            </a:extLst>
          </p:cNvPr>
          <p:cNvSpPr/>
          <p:nvPr/>
        </p:nvSpPr>
        <p:spPr>
          <a:xfrm>
            <a:off x="432433" y="1520741"/>
            <a:ext cx="2313211" cy="276021"/>
          </a:xfrm>
          <a:prstGeom prst="snip1Rect">
            <a:avLst>
              <a:gd name="adj" fmla="val 16667"/>
            </a:avLst>
          </a:prstGeom>
          <a:noFill/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dirty="0">
                <a:solidFill>
                  <a:srgbClr val="387381"/>
                </a:solidFill>
                <a:latin typeface="Calibri"/>
                <a:ea typeface="Calibri"/>
                <a:cs typeface="Calibri"/>
                <a:sym typeface="Calibri"/>
              </a:rPr>
              <a:t>Modification de chaque d</a:t>
            </a:r>
            <a:r>
              <a:rPr lang="fr-FR" sz="1200" b="0" i="0" u="none" strike="noStrike" cap="none" dirty="0">
                <a:solidFill>
                  <a:srgbClr val="387381"/>
                </a:solidFill>
                <a:latin typeface="Calibri"/>
                <a:ea typeface="Calibri"/>
                <a:cs typeface="Calibri"/>
                <a:sym typeface="Calibri"/>
              </a:rPr>
              <a:t>omaine</a:t>
            </a:r>
            <a:endParaRPr dirty="0"/>
          </a:p>
        </p:txBody>
      </p:sp>
      <p:sp>
        <p:nvSpPr>
          <p:cNvPr id="29" name="Shape 129">
            <a:extLst>
              <a:ext uri="{FF2B5EF4-FFF2-40B4-BE49-F238E27FC236}">
                <a16:creationId xmlns:a16="http://schemas.microsoft.com/office/drawing/2014/main" id="{14D1ED9D-47EE-4B4E-AF4A-31A03CA782A0}"/>
              </a:ext>
            </a:extLst>
          </p:cNvPr>
          <p:cNvSpPr/>
          <p:nvPr/>
        </p:nvSpPr>
        <p:spPr>
          <a:xfrm>
            <a:off x="5391876" y="4367543"/>
            <a:ext cx="502922" cy="292587"/>
          </a:xfrm>
          <a:prstGeom prst="snip1Rect">
            <a:avLst>
              <a:gd name="adj" fmla="val 16667"/>
            </a:avLst>
          </a:prstGeom>
          <a:noFill/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7" name="Arc 36">
            <a:extLst>
              <a:ext uri="{FF2B5EF4-FFF2-40B4-BE49-F238E27FC236}">
                <a16:creationId xmlns:a16="http://schemas.microsoft.com/office/drawing/2014/main" id="{80382A83-7F1D-45E7-A45E-99060F76BAEC}"/>
              </a:ext>
            </a:extLst>
          </p:cNvPr>
          <p:cNvSpPr/>
          <p:nvPr/>
        </p:nvSpPr>
        <p:spPr>
          <a:xfrm rot="10138805" flipH="1" flipV="1">
            <a:off x="3853906" y="2241044"/>
            <a:ext cx="2044499" cy="907649"/>
          </a:xfrm>
          <a:prstGeom prst="arc">
            <a:avLst>
              <a:gd name="adj1" fmla="val 11500192"/>
              <a:gd name="adj2" fmla="val 21051502"/>
            </a:avLst>
          </a:prstGeom>
          <a:noFill/>
          <a:ln w="38100" cap="flat" cmpd="sng">
            <a:solidFill>
              <a:srgbClr val="C00000"/>
            </a:solidFill>
            <a:prstDash val="solid"/>
            <a:miter lim="800000"/>
            <a:headEnd type="stealth" w="med" len="med"/>
            <a:tailEnd type="stealth" w="med" len="med"/>
          </a:ln>
        </p:spPr>
        <p:txBody>
          <a:bodyPr lIns="91440" tIns="45720" rIns="91440" bIns="45720" rtlCol="0" anchor="ctr"/>
          <a:lstStyle/>
          <a:p>
            <a:pPr algn="ctr"/>
            <a:endParaRPr lang="fr-FR" dirty="0"/>
          </a:p>
        </p:txBody>
      </p:sp>
      <p:sp>
        <p:nvSpPr>
          <p:cNvPr id="40" name="Shape 129">
            <a:extLst>
              <a:ext uri="{FF2B5EF4-FFF2-40B4-BE49-F238E27FC236}">
                <a16:creationId xmlns:a16="http://schemas.microsoft.com/office/drawing/2014/main" id="{18C06B17-6ED9-463D-9AE7-773CD8206348}"/>
              </a:ext>
            </a:extLst>
          </p:cNvPr>
          <p:cNvSpPr/>
          <p:nvPr/>
        </p:nvSpPr>
        <p:spPr>
          <a:xfrm>
            <a:off x="1339488" y="3536007"/>
            <a:ext cx="480075" cy="249037"/>
          </a:xfrm>
          <a:prstGeom prst="snip1Rect">
            <a:avLst>
              <a:gd name="adj" fmla="val 16667"/>
            </a:avLst>
          </a:prstGeom>
          <a:noFill/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5" name="Shape 129">
            <a:extLst>
              <a:ext uri="{FF2B5EF4-FFF2-40B4-BE49-F238E27FC236}">
                <a16:creationId xmlns:a16="http://schemas.microsoft.com/office/drawing/2014/main" id="{077DBA62-C00B-482B-9D0E-FEC71B69B78C}"/>
              </a:ext>
            </a:extLst>
          </p:cNvPr>
          <p:cNvSpPr/>
          <p:nvPr/>
        </p:nvSpPr>
        <p:spPr>
          <a:xfrm>
            <a:off x="994368" y="3087543"/>
            <a:ext cx="1525757" cy="205830"/>
          </a:xfrm>
          <a:prstGeom prst="snip1Rect">
            <a:avLst>
              <a:gd name="adj" fmla="val 16667"/>
            </a:avLst>
          </a:prstGeom>
          <a:noFill/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dirty="0">
                <a:solidFill>
                  <a:srgbClr val="387381"/>
                </a:solidFill>
                <a:latin typeface="Calibri"/>
                <a:cs typeface="Calibri"/>
                <a:sym typeface="Calibri"/>
              </a:rPr>
              <a:t>Marqueur ponctuel</a:t>
            </a:r>
            <a:endParaRPr dirty="0"/>
          </a:p>
        </p:txBody>
      </p:sp>
      <p:sp>
        <p:nvSpPr>
          <p:cNvPr id="47" name="Shape 129">
            <a:extLst>
              <a:ext uri="{FF2B5EF4-FFF2-40B4-BE49-F238E27FC236}">
                <a16:creationId xmlns:a16="http://schemas.microsoft.com/office/drawing/2014/main" id="{CE0BA950-F0C7-4FCE-9672-13F3D9051B15}"/>
              </a:ext>
            </a:extLst>
          </p:cNvPr>
          <p:cNvSpPr/>
          <p:nvPr/>
        </p:nvSpPr>
        <p:spPr>
          <a:xfrm>
            <a:off x="3127618" y="3050452"/>
            <a:ext cx="1525757" cy="200031"/>
          </a:xfrm>
          <a:prstGeom prst="snip1Rect">
            <a:avLst>
              <a:gd name="adj" fmla="val 16667"/>
            </a:avLst>
          </a:prstGeom>
          <a:noFill/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dirty="0">
                <a:solidFill>
                  <a:srgbClr val="387381"/>
                </a:solidFill>
                <a:latin typeface="Calibri"/>
                <a:cs typeface="Calibri"/>
              </a:rPr>
              <a:t>Texture surfacique</a:t>
            </a:r>
            <a:endParaRPr sz="1200" dirty="0">
              <a:solidFill>
                <a:srgbClr val="387381"/>
              </a:solidFill>
              <a:latin typeface="Calibri"/>
              <a:cs typeface="Calibri"/>
            </a:endParaRPr>
          </a:p>
        </p:txBody>
      </p:sp>
      <p:graphicFrame>
        <p:nvGraphicFramePr>
          <p:cNvPr id="48" name="Shape 101">
            <a:extLst>
              <a:ext uri="{FF2B5EF4-FFF2-40B4-BE49-F238E27FC236}">
                <a16:creationId xmlns:a16="http://schemas.microsoft.com/office/drawing/2014/main" id="{F00885B9-1981-428C-8852-6CD00574A0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73039045"/>
              </p:ext>
            </p:extLst>
          </p:nvPr>
        </p:nvGraphicFramePr>
        <p:xfrm>
          <a:off x="7143201" y="2361130"/>
          <a:ext cx="4801122" cy="4068634"/>
        </p:xfrm>
        <a:graphic>
          <a:graphicData uri="http://schemas.openxmlformats.org/drawingml/2006/table">
            <a:tbl>
              <a:tblPr firstRow="1" bandRow="1">
                <a:noFill/>
                <a:tableStyleId>{5AA5F5BF-63B1-4212-8472-01D5BF5C944E}</a:tableStyleId>
              </a:tblPr>
              <a:tblGrid>
                <a:gridCol w="48011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5548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1" u="sng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Légende des désordres 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b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Couleur générale – Marqueur ponctuel – Texture surfacique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fr-FR" sz="1200" b="0" u="none" strike="noStrike" cap="none" dirty="0">
                        <a:solidFill>
                          <a:schemeClr val="dk1"/>
                        </a:solidFill>
                        <a:latin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b="0" u="none" strike="noStrike" cap="none" dirty="0">
                          <a:solidFill>
                            <a:schemeClr val="dk1"/>
                          </a:solidFill>
                          <a:latin typeface="Calibri"/>
                          <a:cs typeface="Calibri"/>
                          <a:sym typeface="Calibri"/>
                        </a:rPr>
                        <a:t>Gros œuvre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fr-FR" sz="1200" b="0" u="none" strike="noStrike" cap="none" dirty="0">
                        <a:solidFill>
                          <a:schemeClr val="dk1"/>
                        </a:solidFill>
                        <a:latin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b="0" u="none" strike="noStrike" cap="none" dirty="0">
                          <a:solidFill>
                            <a:schemeClr val="dk1"/>
                          </a:solidFill>
                          <a:latin typeface="Calibri"/>
                          <a:cs typeface="Calibri"/>
                          <a:sym typeface="Calibri"/>
                        </a:rPr>
                        <a:t>Etanchéité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fr-FR" sz="1200" b="0" u="none" strike="noStrike" cap="none" dirty="0">
                        <a:solidFill>
                          <a:schemeClr val="dk1"/>
                        </a:solidFill>
                        <a:latin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b="0" u="none" strike="noStrike" cap="none" dirty="0">
                          <a:solidFill>
                            <a:schemeClr val="dk1"/>
                          </a:solidFill>
                          <a:latin typeface="Calibri"/>
                          <a:cs typeface="Calibri"/>
                          <a:sym typeface="Calibri"/>
                        </a:rPr>
                        <a:t>Métallerie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fr-FR" sz="1200" b="0" u="none" strike="noStrike" cap="none" dirty="0">
                        <a:solidFill>
                          <a:schemeClr val="dk1"/>
                        </a:solidFill>
                        <a:latin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b="0" u="none" strike="noStrike" cap="none" dirty="0">
                          <a:solidFill>
                            <a:schemeClr val="dk1"/>
                          </a:solidFill>
                          <a:latin typeface="Calibri"/>
                          <a:cs typeface="Calibri"/>
                          <a:sym typeface="Calibri"/>
                        </a:rPr>
                        <a:t>Accessoires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fr-FR" sz="1200" b="0" u="none" strike="noStrike" cap="none" dirty="0">
                        <a:solidFill>
                          <a:schemeClr val="dk1"/>
                        </a:solidFill>
                        <a:latin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b="0" u="none" strike="noStrike" cap="none" dirty="0">
                          <a:solidFill>
                            <a:schemeClr val="dk1"/>
                          </a:solidFill>
                          <a:latin typeface="Calibri"/>
                          <a:cs typeface="Calibri"/>
                          <a:sym typeface="Calibri"/>
                        </a:rPr>
                        <a:t>Hydraulique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fr-FR" sz="1200" b="0" u="none" strike="noStrike" cap="none" dirty="0">
                        <a:solidFill>
                          <a:schemeClr val="dk1"/>
                        </a:solidFill>
                        <a:latin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b="0" u="none" strike="noStrike" cap="none" dirty="0">
                          <a:solidFill>
                            <a:schemeClr val="dk1"/>
                          </a:solidFill>
                          <a:latin typeface="Calibri"/>
                          <a:cs typeface="Calibri"/>
                          <a:sym typeface="Calibri"/>
                        </a:rPr>
                        <a:t>Aménagements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b="0" u="none" strike="noStrike" cap="none" dirty="0">
                          <a:solidFill>
                            <a:schemeClr val="dk1"/>
                          </a:solidFill>
                          <a:latin typeface="Calibri"/>
                          <a:cs typeface="Calibri"/>
                          <a:sym typeface="Calibri"/>
                        </a:rPr>
                        <a:t>extérieurs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fr-FR" sz="1200" b="0" u="none" strike="noStrike" cap="none" dirty="0">
                        <a:solidFill>
                          <a:schemeClr val="dk1"/>
                        </a:solidFill>
                        <a:latin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b="0" u="none" strike="noStrike" cap="none" dirty="0">
                          <a:solidFill>
                            <a:schemeClr val="dk1"/>
                          </a:solidFill>
                          <a:latin typeface="Calibri"/>
                          <a:cs typeface="Calibri"/>
                          <a:sym typeface="Calibri"/>
                        </a:rPr>
                        <a:t>Tiers</a:t>
                      </a:r>
                      <a:endParaRPr dirty="0"/>
                    </a:p>
                  </a:txBody>
                  <a:tcPr marL="91450" marR="91450" marT="45725" marB="457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4384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50" marR="91450" marT="45725" marB="457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553382"/>
                  </a:ext>
                </a:extLst>
              </a:tr>
            </a:tbl>
          </a:graphicData>
        </a:graphic>
      </p:graphicFrame>
      <p:pic>
        <p:nvPicPr>
          <p:cNvPr id="15" name="Image 14">
            <a:extLst>
              <a:ext uri="{FF2B5EF4-FFF2-40B4-BE49-F238E27FC236}">
                <a16:creationId xmlns:a16="http://schemas.microsoft.com/office/drawing/2014/main" id="{6EE5AFAB-D31C-4DF6-8C1D-FE93355632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34497" y="3081582"/>
            <a:ext cx="609600" cy="339090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E6F0825E-6642-419A-9E1C-506A0C6622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70337" y="3060283"/>
            <a:ext cx="647700" cy="323850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5E5E0C6A-C0DD-4C40-8F9B-50D3689400D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17352" y="3484359"/>
            <a:ext cx="643890" cy="312420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AAB2F830-FD73-42DF-A54F-FA1F12B0A94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067220" y="3484359"/>
            <a:ext cx="632460" cy="323850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6DEAD8C7-442D-4BFC-8E98-85A41C0DD66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617352" y="3853834"/>
            <a:ext cx="643890" cy="304800"/>
          </a:xfrm>
          <a:prstGeom prst="rect">
            <a:avLst/>
          </a:prstGeom>
        </p:spPr>
      </p:pic>
      <p:pic>
        <p:nvPicPr>
          <p:cNvPr id="49" name="Image 48">
            <a:extLst>
              <a:ext uri="{FF2B5EF4-FFF2-40B4-BE49-F238E27FC236}">
                <a16:creationId xmlns:a16="http://schemas.microsoft.com/office/drawing/2014/main" id="{6646F433-8A76-401A-88B5-07F3CC360C4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67220" y="3885802"/>
            <a:ext cx="632460" cy="331470"/>
          </a:xfrm>
          <a:prstGeom prst="rect">
            <a:avLst/>
          </a:prstGeom>
        </p:spPr>
      </p:pic>
      <p:pic>
        <p:nvPicPr>
          <p:cNvPr id="51" name="Image 50">
            <a:extLst>
              <a:ext uri="{FF2B5EF4-FFF2-40B4-BE49-F238E27FC236}">
                <a16:creationId xmlns:a16="http://schemas.microsoft.com/office/drawing/2014/main" id="{2C775B8E-65CD-4F10-8B0D-D75D714B8D5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628782" y="4220809"/>
            <a:ext cx="632460" cy="323850"/>
          </a:xfrm>
          <a:prstGeom prst="rect">
            <a:avLst/>
          </a:prstGeom>
        </p:spPr>
      </p:pic>
      <p:pic>
        <p:nvPicPr>
          <p:cNvPr id="53" name="Image 52">
            <a:extLst>
              <a:ext uri="{FF2B5EF4-FFF2-40B4-BE49-F238E27FC236}">
                <a16:creationId xmlns:a16="http://schemas.microsoft.com/office/drawing/2014/main" id="{E232372B-6A92-41EB-B03B-CE6AD184808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076617" y="4260815"/>
            <a:ext cx="628650" cy="346710"/>
          </a:xfrm>
          <a:prstGeom prst="rect">
            <a:avLst/>
          </a:prstGeom>
        </p:spPr>
      </p:pic>
      <p:pic>
        <p:nvPicPr>
          <p:cNvPr id="55" name="Image 54">
            <a:extLst>
              <a:ext uri="{FF2B5EF4-FFF2-40B4-BE49-F238E27FC236}">
                <a16:creationId xmlns:a16="http://schemas.microsoft.com/office/drawing/2014/main" id="{2F8D9C4F-49DA-4783-B259-06370FCE1F7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628782" y="4613425"/>
            <a:ext cx="640080" cy="335280"/>
          </a:xfrm>
          <a:prstGeom prst="rect">
            <a:avLst/>
          </a:prstGeom>
        </p:spPr>
      </p:pic>
      <p:pic>
        <p:nvPicPr>
          <p:cNvPr id="57" name="Image 56">
            <a:extLst>
              <a:ext uri="{FF2B5EF4-FFF2-40B4-BE49-F238E27FC236}">
                <a16:creationId xmlns:a16="http://schemas.microsoft.com/office/drawing/2014/main" id="{36B0C74E-966D-483F-A7A7-16A4420EF39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1055790" y="4664031"/>
            <a:ext cx="640080" cy="323850"/>
          </a:xfrm>
          <a:prstGeom prst="rect">
            <a:avLst/>
          </a:prstGeom>
        </p:spPr>
      </p:pic>
      <p:pic>
        <p:nvPicPr>
          <p:cNvPr id="59" name="Image 58">
            <a:extLst>
              <a:ext uri="{FF2B5EF4-FFF2-40B4-BE49-F238E27FC236}">
                <a16:creationId xmlns:a16="http://schemas.microsoft.com/office/drawing/2014/main" id="{829D520B-FAAA-46CD-B7A5-D696C69A613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636369" y="5010564"/>
            <a:ext cx="655320" cy="327660"/>
          </a:xfrm>
          <a:prstGeom prst="rect">
            <a:avLst/>
          </a:prstGeom>
        </p:spPr>
      </p:pic>
      <p:pic>
        <p:nvPicPr>
          <p:cNvPr id="61" name="Image 60">
            <a:extLst>
              <a:ext uri="{FF2B5EF4-FFF2-40B4-BE49-F238E27FC236}">
                <a16:creationId xmlns:a16="http://schemas.microsoft.com/office/drawing/2014/main" id="{7AF747EB-8844-4FB4-B4B9-A93EC099027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1055790" y="5054284"/>
            <a:ext cx="636270" cy="335280"/>
          </a:xfrm>
          <a:prstGeom prst="rect">
            <a:avLst/>
          </a:prstGeom>
        </p:spPr>
      </p:pic>
      <p:pic>
        <p:nvPicPr>
          <p:cNvPr id="63" name="Image 62">
            <a:extLst>
              <a:ext uri="{FF2B5EF4-FFF2-40B4-BE49-F238E27FC236}">
                <a16:creationId xmlns:a16="http://schemas.microsoft.com/office/drawing/2014/main" id="{059BE526-DD9A-4DC1-8DC4-94CAA1AF336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649704" y="5407376"/>
            <a:ext cx="628650" cy="335280"/>
          </a:xfrm>
          <a:prstGeom prst="rect">
            <a:avLst/>
          </a:prstGeom>
        </p:spPr>
      </p:pic>
      <p:pic>
        <p:nvPicPr>
          <p:cNvPr id="65" name="Image 64">
            <a:extLst>
              <a:ext uri="{FF2B5EF4-FFF2-40B4-BE49-F238E27FC236}">
                <a16:creationId xmlns:a16="http://schemas.microsoft.com/office/drawing/2014/main" id="{0F611D1C-2138-41A8-B8A3-0055E4ED1922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1047371" y="5458721"/>
            <a:ext cx="632460" cy="335280"/>
          </a:xfrm>
          <a:prstGeom prst="rect">
            <a:avLst/>
          </a:prstGeom>
        </p:spPr>
      </p:pic>
      <p:sp>
        <p:nvSpPr>
          <p:cNvPr id="66" name="Rectangle 65">
            <a:extLst>
              <a:ext uri="{FF2B5EF4-FFF2-40B4-BE49-F238E27FC236}">
                <a16:creationId xmlns:a16="http://schemas.microsoft.com/office/drawing/2014/main" id="{E43579CF-DFDD-4EBD-BEB2-24AB22D29BAC}"/>
              </a:ext>
            </a:extLst>
          </p:cNvPr>
          <p:cNvSpPr/>
          <p:nvPr/>
        </p:nvSpPr>
        <p:spPr>
          <a:xfrm>
            <a:off x="8457601" y="3136937"/>
            <a:ext cx="580146" cy="27854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9BABD254-65AF-407D-AD71-2D31AB627BFD}"/>
              </a:ext>
            </a:extLst>
          </p:cNvPr>
          <p:cNvSpPr/>
          <p:nvPr/>
        </p:nvSpPr>
        <p:spPr>
          <a:xfrm>
            <a:off x="8457601" y="3477859"/>
            <a:ext cx="580146" cy="27854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A80F7865-6A5E-466E-B592-C5C1CE29AF2E}"/>
              </a:ext>
            </a:extLst>
          </p:cNvPr>
          <p:cNvSpPr/>
          <p:nvPr/>
        </p:nvSpPr>
        <p:spPr>
          <a:xfrm>
            <a:off x="8457601" y="3866960"/>
            <a:ext cx="580146" cy="27854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74A22FBC-10A0-40AB-8A3B-B7E535051FBE}"/>
              </a:ext>
            </a:extLst>
          </p:cNvPr>
          <p:cNvSpPr/>
          <p:nvPr/>
        </p:nvSpPr>
        <p:spPr>
          <a:xfrm>
            <a:off x="8456712" y="4221976"/>
            <a:ext cx="580146" cy="278547"/>
          </a:xfrm>
          <a:prstGeom prst="rect">
            <a:avLst/>
          </a:pr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BE0AEA14-C20E-4716-BDC2-F46B5E6ACA56}"/>
              </a:ext>
            </a:extLst>
          </p:cNvPr>
          <p:cNvSpPr/>
          <p:nvPr/>
        </p:nvSpPr>
        <p:spPr>
          <a:xfrm>
            <a:off x="8456712" y="4626413"/>
            <a:ext cx="580146" cy="278547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EEB63AEC-F996-4940-B8AD-B730EDB7AC78}"/>
              </a:ext>
            </a:extLst>
          </p:cNvPr>
          <p:cNvSpPr/>
          <p:nvPr/>
        </p:nvSpPr>
        <p:spPr>
          <a:xfrm>
            <a:off x="8456712" y="5016429"/>
            <a:ext cx="580146" cy="27854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CE941C83-A7E6-4B6D-8E5C-0AFB7287E9B1}"/>
              </a:ext>
            </a:extLst>
          </p:cNvPr>
          <p:cNvSpPr/>
          <p:nvPr/>
        </p:nvSpPr>
        <p:spPr>
          <a:xfrm>
            <a:off x="8456712" y="5435742"/>
            <a:ext cx="580146" cy="27854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03213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1" name="Shape 101"/>
          <p:cNvGraphicFramePr/>
          <p:nvPr>
            <p:extLst>
              <p:ext uri="{D42A27DB-BD31-4B8C-83A1-F6EECF244321}">
                <p14:modId xmlns:p14="http://schemas.microsoft.com/office/powerpoint/2010/main" val="689990904"/>
              </p:ext>
            </p:extLst>
          </p:nvPr>
        </p:nvGraphicFramePr>
        <p:xfrm>
          <a:off x="389613" y="843541"/>
          <a:ext cx="9738060" cy="953221"/>
        </p:xfrm>
        <a:graphic>
          <a:graphicData uri="http://schemas.openxmlformats.org/drawingml/2006/table">
            <a:tbl>
              <a:tblPr firstRow="1" bandRow="1">
                <a:noFill/>
                <a:tableStyleId>{5AA5F5BF-63B1-4212-8472-01D5BF5C944E}</a:tableStyleId>
              </a:tblPr>
              <a:tblGrid>
                <a:gridCol w="9738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53221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1" u="sng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Etape 2 – PARAMETRER la nouvelle opération &gt; Configuration du contexte Suivi Patrimonial</a:t>
                      </a:r>
                      <a:endParaRPr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b="0" u="none" strike="noStrike" cap="none" dirty="0">
                          <a:solidFill>
                            <a:schemeClr val="dk1"/>
                          </a:solidFill>
                          <a:latin typeface="Calibri"/>
                          <a:cs typeface="Calibri"/>
                          <a:sym typeface="Calibri"/>
                        </a:rPr>
                        <a:t>Cochez la couleur [Par statut], la numérotation [Par plan], les sessions [Non] séparées pour les entreprises.</a:t>
                      </a:r>
                      <a:endParaRPr dirty="0"/>
                    </a:p>
                  </a:txBody>
                  <a:tcPr marL="91450" marR="91450" marT="45725" marB="457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" name="Picture 2">
            <a:extLst>
              <a:ext uri="{FF2B5EF4-FFF2-40B4-BE49-F238E27FC236}">
                <a16:creationId xmlns:a16="http://schemas.microsoft.com/office/drawing/2014/main" id="{FBDA85A0-991C-4374-A274-B8E2B910D5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594" y="1677432"/>
            <a:ext cx="10798058" cy="4532433"/>
          </a:xfrm>
          <a:prstGeom prst="rect">
            <a:avLst/>
          </a:prstGeom>
        </p:spPr>
      </p:pic>
      <p:sp>
        <p:nvSpPr>
          <p:cNvPr id="99" name="Shape 99"/>
          <p:cNvSpPr/>
          <p:nvPr/>
        </p:nvSpPr>
        <p:spPr>
          <a:xfrm>
            <a:off x="65314" y="43543"/>
            <a:ext cx="12022183" cy="6743882"/>
          </a:xfrm>
          <a:prstGeom prst="snip1Rect">
            <a:avLst>
              <a:gd name="adj" fmla="val 34175"/>
            </a:avLst>
          </a:prstGeom>
          <a:noFill/>
          <a:ln w="19050" cmpd="sng">
            <a:gradFill flip="none" rotWithShape="1">
              <a:gsLst>
                <a:gs pos="0">
                  <a:srgbClr val="387381"/>
                </a:gs>
                <a:gs pos="43000">
                  <a:schemeClr val="bg1"/>
                </a:gs>
                <a:gs pos="57000">
                  <a:schemeClr val="bg1"/>
                </a:gs>
                <a:gs pos="100000">
                  <a:srgbClr val="7030A0"/>
                </a:gs>
              </a:gsLst>
              <a:lin ang="2700000" scaled="1"/>
              <a:tileRect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105" name="Shape 10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33876" y="0"/>
            <a:ext cx="1438910" cy="143891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Shape 93">
            <a:extLst>
              <a:ext uri="{FF2B5EF4-FFF2-40B4-BE49-F238E27FC236}">
                <a16:creationId xmlns:a16="http://schemas.microsoft.com/office/drawing/2014/main" id="{E7E4E2BC-24C2-4E67-95BA-C757F2305A8E}"/>
              </a:ext>
            </a:extLst>
          </p:cNvPr>
          <p:cNvSpPr txBox="1">
            <a:spLocks/>
          </p:cNvSpPr>
          <p:nvPr/>
        </p:nvSpPr>
        <p:spPr>
          <a:xfrm>
            <a:off x="283029" y="279175"/>
            <a:ext cx="9353340" cy="5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>
              <a:spcBef>
                <a:spcPts val="0"/>
              </a:spcBef>
              <a:buClr>
                <a:srgbClr val="387381"/>
              </a:buClr>
            </a:pPr>
            <a:r>
              <a:rPr lang="fr-FR" kern="1200" dirty="0">
                <a:solidFill>
                  <a:srgbClr val="38738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Support – Administration &gt; </a:t>
            </a:r>
            <a:r>
              <a:rPr lang="fr-FR" kern="1200" dirty="0">
                <a:solidFill>
                  <a:srgbClr val="38738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Suivi Patrimonial </a:t>
            </a:r>
            <a:r>
              <a:rPr lang="fr-FR" kern="1200" dirty="0">
                <a:solidFill>
                  <a:srgbClr val="38738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fld id="{00000000-1234-1234-1234-123412341234}" type="slidenum">
              <a:rPr lang="fr-FR" kern="1200">
                <a:solidFill>
                  <a:srgbClr val="38738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pPr marL="0" lvl="0" indent="0" algn="l">
                <a:spcBef>
                  <a:spcPts val="0"/>
                </a:spcBef>
                <a:buClr>
                  <a:srgbClr val="387381"/>
                </a:buClr>
              </a:pPr>
              <a:t>5</a:t>
            </a:fld>
            <a:r>
              <a:rPr lang="fr-FR" kern="1200" dirty="0">
                <a:solidFill>
                  <a:srgbClr val="38738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/ </a:t>
            </a:r>
          </a:p>
        </p:txBody>
      </p:sp>
      <p:sp>
        <p:nvSpPr>
          <p:cNvPr id="18" name="Shape 129">
            <a:extLst>
              <a:ext uri="{FF2B5EF4-FFF2-40B4-BE49-F238E27FC236}">
                <a16:creationId xmlns:a16="http://schemas.microsoft.com/office/drawing/2014/main" id="{B4F7BF8E-94AB-4BA7-8F6C-1D3C258658A6}"/>
              </a:ext>
            </a:extLst>
          </p:cNvPr>
          <p:cNvSpPr/>
          <p:nvPr/>
        </p:nvSpPr>
        <p:spPr>
          <a:xfrm>
            <a:off x="2135780" y="2790626"/>
            <a:ext cx="1173668" cy="245932"/>
          </a:xfrm>
          <a:prstGeom prst="snip1Rect">
            <a:avLst>
              <a:gd name="adj" fmla="val 16667"/>
            </a:avLst>
          </a:prstGeom>
          <a:noFill/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aphicFrame>
        <p:nvGraphicFramePr>
          <p:cNvPr id="20" name="Shape 91">
            <a:extLst>
              <a:ext uri="{FF2B5EF4-FFF2-40B4-BE49-F238E27FC236}">
                <a16:creationId xmlns:a16="http://schemas.microsoft.com/office/drawing/2014/main" id="{175B01C4-B5B3-44D6-8367-25610A4F63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02348632"/>
              </p:ext>
            </p:extLst>
          </p:nvPr>
        </p:nvGraphicFramePr>
        <p:xfrm>
          <a:off x="283029" y="6398845"/>
          <a:ext cx="11524725" cy="274330"/>
        </p:xfrm>
        <a:graphic>
          <a:graphicData uri="http://schemas.openxmlformats.org/drawingml/2006/table">
            <a:tbl>
              <a:tblPr firstRow="1" bandRow="1">
                <a:noFill/>
                <a:tableStyleId>{5AA5F5BF-63B1-4212-8472-01D5BF5C944E}</a:tableStyleId>
              </a:tblPr>
              <a:tblGrid>
                <a:gridCol w="11524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42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b="0" u="none" strike="noStrike" cap="none" dirty="0">
                          <a:solidFill>
                            <a:srgbClr val="38738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Copyright – </a:t>
                      </a:r>
                      <a:r>
                        <a:rPr lang="fr-FR" sz="1200" b="0" u="none" strike="noStrike" cap="none" dirty="0">
                          <a:solidFill>
                            <a:srgbClr val="387381"/>
                          </a:solidFill>
                          <a:latin typeface="Calibri"/>
                          <a:ea typeface="Calibri"/>
                          <a:cs typeface="Calibri"/>
                        </a:rPr>
                        <a:t>2020</a:t>
                      </a:r>
                      <a:r>
                        <a:rPr lang="fr-FR" sz="1200" b="0" u="none" strike="noStrike" cap="none" dirty="0">
                          <a:solidFill>
                            <a:srgbClr val="38738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– </a:t>
                      </a:r>
                      <a:r>
                        <a:rPr lang="fr-FR" sz="1200" b="0" u="none" strike="noStrike" cap="none" dirty="0" err="1">
                          <a:solidFill>
                            <a:srgbClr val="38738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IDCapture</a:t>
                      </a:r>
                      <a:r>
                        <a:rPr lang="fr-FR" sz="1200" b="0" u="none" strike="noStrike" cap="none" dirty="0">
                          <a:solidFill>
                            <a:srgbClr val="38738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SAS – </a:t>
                      </a:r>
                      <a:r>
                        <a:rPr lang="fr-FR" sz="1200" b="0" u="sng" strike="noStrike" cap="none" dirty="0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5"/>
                        </a:rPr>
                        <a:t>support@idcapture.fr</a:t>
                      </a:r>
                      <a:endParaRPr sz="1200" b="0" u="none" strike="noStrike" cap="none" dirty="0">
                        <a:solidFill>
                          <a:srgbClr val="38738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9" name="Shape 129">
            <a:extLst>
              <a:ext uri="{FF2B5EF4-FFF2-40B4-BE49-F238E27FC236}">
                <a16:creationId xmlns:a16="http://schemas.microsoft.com/office/drawing/2014/main" id="{14D1ED9D-47EE-4B4E-AF4A-31A03CA782A0}"/>
              </a:ext>
            </a:extLst>
          </p:cNvPr>
          <p:cNvSpPr/>
          <p:nvPr/>
        </p:nvSpPr>
        <p:spPr>
          <a:xfrm>
            <a:off x="4988306" y="2692838"/>
            <a:ext cx="1174686" cy="235725"/>
          </a:xfrm>
          <a:prstGeom prst="snip1Rect">
            <a:avLst>
              <a:gd name="adj" fmla="val 16667"/>
            </a:avLst>
          </a:prstGeom>
          <a:noFill/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0" name="Shape 129">
            <a:extLst>
              <a:ext uri="{FF2B5EF4-FFF2-40B4-BE49-F238E27FC236}">
                <a16:creationId xmlns:a16="http://schemas.microsoft.com/office/drawing/2014/main" id="{C7B918DC-81D6-4BFA-A45A-7EEA5097EFDF}"/>
              </a:ext>
            </a:extLst>
          </p:cNvPr>
          <p:cNvSpPr/>
          <p:nvPr/>
        </p:nvSpPr>
        <p:spPr>
          <a:xfrm>
            <a:off x="7812101" y="2474116"/>
            <a:ext cx="1961367" cy="443205"/>
          </a:xfrm>
          <a:prstGeom prst="snip1Rect">
            <a:avLst>
              <a:gd name="adj" fmla="val 16667"/>
            </a:avLst>
          </a:prstGeom>
          <a:noFill/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3" name="Shape 129">
            <a:extLst>
              <a:ext uri="{FF2B5EF4-FFF2-40B4-BE49-F238E27FC236}">
                <a16:creationId xmlns:a16="http://schemas.microsoft.com/office/drawing/2014/main" id="{A0870256-8530-4C4B-B1FB-65DB92C11C3E}"/>
              </a:ext>
            </a:extLst>
          </p:cNvPr>
          <p:cNvSpPr/>
          <p:nvPr/>
        </p:nvSpPr>
        <p:spPr>
          <a:xfrm>
            <a:off x="1299933" y="5755118"/>
            <a:ext cx="1748213" cy="408117"/>
          </a:xfrm>
          <a:prstGeom prst="snip1Rect">
            <a:avLst>
              <a:gd name="adj" fmla="val 16667"/>
            </a:avLst>
          </a:prstGeom>
          <a:noFill/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0" i="0" u="none" strike="noStrike" cap="none" dirty="0">
                <a:solidFill>
                  <a:srgbClr val="387381"/>
                </a:solidFill>
                <a:latin typeface="Calibri"/>
                <a:ea typeface="Calibri"/>
                <a:cs typeface="Calibri"/>
                <a:sym typeface="Calibri"/>
              </a:rPr>
              <a:t>Cocher pour ajouter un champ au formulaire</a:t>
            </a:r>
            <a:endParaRPr dirty="0"/>
          </a:p>
        </p:txBody>
      </p:sp>
      <p:cxnSp>
        <p:nvCxnSpPr>
          <p:cNvPr id="34" name="Connecteur : en angle 33">
            <a:extLst>
              <a:ext uri="{FF2B5EF4-FFF2-40B4-BE49-F238E27FC236}">
                <a16:creationId xmlns:a16="http://schemas.microsoft.com/office/drawing/2014/main" id="{176A8062-0FD0-48C8-8E64-1EC3D96844E8}"/>
              </a:ext>
            </a:extLst>
          </p:cNvPr>
          <p:cNvCxnSpPr>
            <a:cxnSpLocks/>
          </p:cNvCxnSpPr>
          <p:nvPr/>
        </p:nvCxnSpPr>
        <p:spPr>
          <a:xfrm flipV="1">
            <a:off x="3064048" y="5631685"/>
            <a:ext cx="1002353" cy="343109"/>
          </a:xfrm>
          <a:prstGeom prst="bentConnector3">
            <a:avLst>
              <a:gd name="adj1" fmla="val 100089"/>
            </a:avLst>
          </a:prstGeom>
          <a:noFill/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A730EAEA-14F2-4480-8646-B7FF38C537AF}"/>
              </a:ext>
            </a:extLst>
          </p:cNvPr>
          <p:cNvGrpSpPr/>
          <p:nvPr/>
        </p:nvGrpSpPr>
        <p:grpSpPr>
          <a:xfrm>
            <a:off x="6542486" y="4668556"/>
            <a:ext cx="3413770" cy="430685"/>
            <a:chOff x="6538496" y="4696483"/>
            <a:chExt cx="3413770" cy="430685"/>
          </a:xfrm>
        </p:grpSpPr>
        <p:sp>
          <p:nvSpPr>
            <p:cNvPr id="38" name="Shape 129">
              <a:extLst>
                <a:ext uri="{FF2B5EF4-FFF2-40B4-BE49-F238E27FC236}">
                  <a16:creationId xmlns:a16="http://schemas.microsoft.com/office/drawing/2014/main" id="{95204C27-9593-4787-A790-333371CAEE44}"/>
                </a:ext>
              </a:extLst>
            </p:cNvPr>
            <p:cNvSpPr/>
            <p:nvPr/>
          </p:nvSpPr>
          <p:spPr>
            <a:xfrm>
              <a:off x="7507294" y="4696483"/>
              <a:ext cx="2444972" cy="430685"/>
            </a:xfrm>
            <a:prstGeom prst="snip1Rect">
              <a:avLst>
                <a:gd name="adj" fmla="val 16667"/>
              </a:avLst>
            </a:prstGeom>
            <a:noFill/>
            <a:ln w="38100" cap="flat" cmpd="sng">
              <a:solidFill>
                <a:srgbClr val="C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200" dirty="0">
                  <a:solidFill>
                    <a:srgbClr val="387381"/>
                  </a:solidFill>
                  <a:latin typeface="Calibri"/>
                  <a:cs typeface="Calibri"/>
                  <a:sym typeface="Calibri"/>
                </a:rPr>
                <a:t>Si coché, le champ reprend la valeur de l’observation précédente.</a:t>
              </a:r>
              <a:endParaRPr dirty="0"/>
            </a:p>
          </p:txBody>
        </p:sp>
        <p:cxnSp>
          <p:nvCxnSpPr>
            <p:cNvPr id="40" name="Shape 139">
              <a:extLst>
                <a:ext uri="{FF2B5EF4-FFF2-40B4-BE49-F238E27FC236}">
                  <a16:creationId xmlns:a16="http://schemas.microsoft.com/office/drawing/2014/main" id="{C78268BE-9871-43D5-A124-C4E68C13E81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538496" y="4911826"/>
              <a:ext cx="959338" cy="0"/>
            </a:xfrm>
            <a:prstGeom prst="straightConnector1">
              <a:avLst/>
            </a:prstGeom>
            <a:noFill/>
            <a:ln w="38100" cap="flat" cmpd="sng">
              <a:solidFill>
                <a:srgbClr val="C00000"/>
              </a:solidFill>
              <a:prstDash val="solid"/>
              <a:miter lim="800000"/>
              <a:headEnd type="none" w="sm" len="sm"/>
              <a:tailEnd type="stealth" w="med" len="med"/>
            </a:ln>
          </p:spPr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51DA94D6-020B-44A6-8557-FA48B6006729}"/>
              </a:ext>
            </a:extLst>
          </p:cNvPr>
          <p:cNvGrpSpPr/>
          <p:nvPr/>
        </p:nvGrpSpPr>
        <p:grpSpPr>
          <a:xfrm>
            <a:off x="6423520" y="5455716"/>
            <a:ext cx="4524630" cy="902267"/>
            <a:chOff x="5438106" y="5351988"/>
            <a:chExt cx="4524630" cy="902267"/>
          </a:xfrm>
        </p:grpSpPr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13B1B8CB-B6F6-4031-96ED-6EC6FC1B9BB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438106" y="5629703"/>
              <a:ext cx="2977186" cy="624552"/>
            </a:xfrm>
            <a:prstGeom prst="rect">
              <a:avLst/>
            </a:prstGeom>
          </p:spPr>
        </p:pic>
        <p:sp>
          <p:nvSpPr>
            <p:cNvPr id="41" name="Shape 129">
              <a:extLst>
                <a:ext uri="{FF2B5EF4-FFF2-40B4-BE49-F238E27FC236}">
                  <a16:creationId xmlns:a16="http://schemas.microsoft.com/office/drawing/2014/main" id="{B7ABD2D6-80FC-4EFB-B0DC-2EF0823140B2}"/>
                </a:ext>
              </a:extLst>
            </p:cNvPr>
            <p:cNvSpPr/>
            <p:nvPr/>
          </p:nvSpPr>
          <p:spPr>
            <a:xfrm>
              <a:off x="6862674" y="5351988"/>
              <a:ext cx="3100062" cy="403576"/>
            </a:xfrm>
            <a:prstGeom prst="snip1Rect">
              <a:avLst>
                <a:gd name="adj" fmla="val 16667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38100" cap="flat" cmpd="sng">
              <a:solidFill>
                <a:srgbClr val="C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0" rIns="91425" bIns="0" anchor="ctr" anchorCtr="0">
              <a:noAutofit/>
            </a:bodyPr>
            <a:lstStyle/>
            <a:p>
              <a:pPr lvl="0" algn="ctr"/>
              <a:r>
                <a:rPr lang="fr-FR" sz="1200" b="1" dirty="0">
                  <a:solidFill>
                    <a:srgbClr val="C00000"/>
                  </a:solidFill>
                  <a:latin typeface="Calibri"/>
                  <a:cs typeface="Calibri"/>
                  <a:sym typeface="Calibri"/>
                </a:rPr>
                <a:t>/!\ Pensez à sauvegarder régulièrement /!\</a:t>
              </a:r>
              <a:endParaRPr sz="1200" b="1" dirty="0">
                <a:solidFill>
                  <a:srgbClr val="C00000"/>
                </a:solidFill>
              </a:endParaRPr>
            </a:p>
          </p:txBody>
        </p:sp>
        <p:cxnSp>
          <p:nvCxnSpPr>
            <p:cNvPr id="19" name="Connecteur : en angle 33">
              <a:extLst>
                <a:ext uri="{FF2B5EF4-FFF2-40B4-BE49-F238E27FC236}">
                  <a16:creationId xmlns:a16="http://schemas.microsoft.com/office/drawing/2014/main" id="{1A2ABB3E-6796-4C4D-9CB0-D9D61B55E74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348412" y="5535946"/>
              <a:ext cx="525636" cy="378995"/>
            </a:xfrm>
            <a:prstGeom prst="bentConnector3">
              <a:avLst>
                <a:gd name="adj1" fmla="val 100089"/>
              </a:avLst>
            </a:prstGeom>
            <a:noFill/>
            <a:ln w="38100" cap="flat" cmpd="sng">
              <a:solidFill>
                <a:srgbClr val="C00000"/>
              </a:solidFill>
              <a:prstDash val="solid"/>
              <a:miter lim="800000"/>
              <a:headEnd type="none" w="sm" len="sm"/>
              <a:tailEnd type="stealth" w="med" len="med"/>
            </a:ln>
          </p:spPr>
        </p:cxnSp>
      </p:grpSp>
      <p:grpSp>
        <p:nvGrpSpPr>
          <p:cNvPr id="21" name="Group 2">
            <a:extLst>
              <a:ext uri="{FF2B5EF4-FFF2-40B4-BE49-F238E27FC236}">
                <a16:creationId xmlns:a16="http://schemas.microsoft.com/office/drawing/2014/main" id="{801229DC-27D6-45CB-AE7C-C654ACA6C0E2}"/>
              </a:ext>
            </a:extLst>
          </p:cNvPr>
          <p:cNvGrpSpPr/>
          <p:nvPr/>
        </p:nvGrpSpPr>
        <p:grpSpPr>
          <a:xfrm>
            <a:off x="459595" y="3326296"/>
            <a:ext cx="1748214" cy="2259823"/>
            <a:chOff x="7507296" y="3492161"/>
            <a:chExt cx="2253506" cy="1731361"/>
          </a:xfrm>
        </p:grpSpPr>
        <p:sp>
          <p:nvSpPr>
            <p:cNvPr id="22" name="Shape 129">
              <a:extLst>
                <a:ext uri="{FF2B5EF4-FFF2-40B4-BE49-F238E27FC236}">
                  <a16:creationId xmlns:a16="http://schemas.microsoft.com/office/drawing/2014/main" id="{BD2A2AE9-D03E-4473-9A21-187872A44224}"/>
                </a:ext>
              </a:extLst>
            </p:cNvPr>
            <p:cNvSpPr/>
            <p:nvPr/>
          </p:nvSpPr>
          <p:spPr>
            <a:xfrm>
              <a:off x="7507296" y="3492161"/>
              <a:ext cx="1835167" cy="1731361"/>
            </a:xfrm>
            <a:prstGeom prst="snip1Rect">
              <a:avLst>
                <a:gd name="adj" fmla="val 16667"/>
              </a:avLst>
            </a:prstGeom>
            <a:noFill/>
            <a:ln w="38100" cap="flat" cmpd="sng">
              <a:solidFill>
                <a:srgbClr val="C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200" dirty="0">
                  <a:solidFill>
                    <a:srgbClr val="387381"/>
                  </a:solidFill>
                  <a:latin typeface="Calibri"/>
                  <a:cs typeface="Calibri"/>
                  <a:sym typeface="Calibri"/>
                </a:rPr>
                <a:t>Les valeurs de (Lots) et de (Description) se recopient vers Demande de Travaux lors de la création d’une suite à donner</a:t>
              </a: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200" dirty="0">
                  <a:solidFill>
                    <a:srgbClr val="387381"/>
                  </a:solidFill>
                  <a:latin typeface="Calibri"/>
                  <a:cs typeface="Calibri"/>
                  <a:sym typeface="Calibri"/>
                </a:rPr>
                <a:t>NB : les photos se copient aussi</a:t>
              </a:r>
              <a:endParaRPr dirty="0"/>
            </a:p>
          </p:txBody>
        </p:sp>
        <p:cxnSp>
          <p:nvCxnSpPr>
            <p:cNvPr id="23" name="Shape 139">
              <a:extLst>
                <a:ext uri="{FF2B5EF4-FFF2-40B4-BE49-F238E27FC236}">
                  <a16:creationId xmlns:a16="http://schemas.microsoft.com/office/drawing/2014/main" id="{0C8C7421-741E-464A-B26B-A6CA5881E07D}"/>
                </a:ext>
              </a:extLst>
            </p:cNvPr>
            <p:cNvCxnSpPr>
              <a:cxnSpLocks/>
            </p:cNvCxnSpPr>
            <p:nvPr/>
          </p:nvCxnSpPr>
          <p:spPr>
            <a:xfrm>
              <a:off x="9342463" y="4648792"/>
              <a:ext cx="418339" cy="0"/>
            </a:xfrm>
            <a:prstGeom prst="straightConnector1">
              <a:avLst/>
            </a:prstGeom>
            <a:noFill/>
            <a:ln w="38100" cap="flat" cmpd="sng">
              <a:solidFill>
                <a:srgbClr val="C00000"/>
              </a:solidFill>
              <a:prstDash val="solid"/>
              <a:miter lim="800000"/>
              <a:headEnd type="none" w="sm" len="sm"/>
              <a:tailEnd type="stealth" w="med" len="med"/>
            </a:ln>
          </p:spPr>
        </p:cxnSp>
      </p:grpSp>
      <p:sp>
        <p:nvSpPr>
          <p:cNvPr id="35" name="Shape 129">
            <a:extLst>
              <a:ext uri="{FF2B5EF4-FFF2-40B4-BE49-F238E27FC236}">
                <a16:creationId xmlns:a16="http://schemas.microsoft.com/office/drawing/2014/main" id="{537ED070-7AD5-45A8-AE4B-8DBBB6FFCB84}"/>
              </a:ext>
            </a:extLst>
          </p:cNvPr>
          <p:cNvSpPr/>
          <p:nvPr/>
        </p:nvSpPr>
        <p:spPr>
          <a:xfrm>
            <a:off x="2207808" y="4774551"/>
            <a:ext cx="2313391" cy="124292"/>
          </a:xfrm>
          <a:prstGeom prst="snip1Rect">
            <a:avLst>
              <a:gd name="adj" fmla="val 16667"/>
            </a:avLst>
          </a:prstGeom>
          <a:solidFill>
            <a:schemeClr val="accent6">
              <a:lumMod val="20000"/>
              <a:lumOff val="80000"/>
              <a:alpha val="19000"/>
            </a:schemeClr>
          </a:solidFill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6" name="Shape 129">
            <a:extLst>
              <a:ext uri="{FF2B5EF4-FFF2-40B4-BE49-F238E27FC236}">
                <a16:creationId xmlns:a16="http://schemas.microsoft.com/office/drawing/2014/main" id="{351A036D-EBFA-4892-B7B0-4037F1057D67}"/>
              </a:ext>
            </a:extLst>
          </p:cNvPr>
          <p:cNvSpPr/>
          <p:nvPr/>
        </p:nvSpPr>
        <p:spPr>
          <a:xfrm>
            <a:off x="2207808" y="5180568"/>
            <a:ext cx="2313391" cy="124292"/>
          </a:xfrm>
          <a:prstGeom prst="snip1Rect">
            <a:avLst>
              <a:gd name="adj" fmla="val 16667"/>
            </a:avLst>
          </a:prstGeom>
          <a:solidFill>
            <a:schemeClr val="accent6">
              <a:lumMod val="20000"/>
              <a:lumOff val="80000"/>
              <a:alpha val="19000"/>
            </a:schemeClr>
          </a:solidFill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7" name="Shape 129">
            <a:extLst>
              <a:ext uri="{FF2B5EF4-FFF2-40B4-BE49-F238E27FC236}">
                <a16:creationId xmlns:a16="http://schemas.microsoft.com/office/drawing/2014/main" id="{8341C5A1-D3DE-42A8-9F86-0BCB398574C0}"/>
              </a:ext>
            </a:extLst>
          </p:cNvPr>
          <p:cNvSpPr/>
          <p:nvPr/>
        </p:nvSpPr>
        <p:spPr>
          <a:xfrm>
            <a:off x="663175" y="2516617"/>
            <a:ext cx="1423677" cy="194778"/>
          </a:xfrm>
          <a:prstGeom prst="snip1Rect">
            <a:avLst>
              <a:gd name="adj" fmla="val 16667"/>
            </a:avLst>
          </a:prstGeom>
          <a:solidFill>
            <a:schemeClr val="accent6">
              <a:lumMod val="20000"/>
              <a:lumOff val="80000"/>
              <a:alpha val="19000"/>
            </a:schemeClr>
          </a:solidFill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60185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1" name="Shape 101"/>
          <p:cNvGraphicFramePr/>
          <p:nvPr>
            <p:extLst>
              <p:ext uri="{D42A27DB-BD31-4B8C-83A1-F6EECF244321}">
                <p14:modId xmlns:p14="http://schemas.microsoft.com/office/powerpoint/2010/main" val="612236069"/>
              </p:ext>
            </p:extLst>
          </p:nvPr>
        </p:nvGraphicFramePr>
        <p:xfrm>
          <a:off x="389613" y="843541"/>
          <a:ext cx="9738060" cy="953221"/>
        </p:xfrm>
        <a:graphic>
          <a:graphicData uri="http://schemas.openxmlformats.org/drawingml/2006/table">
            <a:tbl>
              <a:tblPr firstRow="1" bandRow="1">
                <a:noFill/>
                <a:tableStyleId>{5AA5F5BF-63B1-4212-8472-01D5BF5C944E}</a:tableStyleId>
              </a:tblPr>
              <a:tblGrid>
                <a:gridCol w="9738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53221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1" u="sng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Etape 2 – PARAMETRER la nouvelle opération &gt; Configuration du contexte </a:t>
                      </a:r>
                      <a:r>
                        <a:rPr lang="fr-FR" sz="1400" b="1" u="sng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rPr>
                        <a:t>Demande de travaux</a:t>
                      </a:r>
                      <a:endParaRPr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b="0" u="none" strike="noStrike" cap="none" dirty="0">
                          <a:solidFill>
                            <a:schemeClr val="dk1"/>
                          </a:solidFill>
                          <a:latin typeface="Calibri"/>
                          <a:cs typeface="Calibri"/>
                          <a:sym typeface="Calibri"/>
                        </a:rPr>
                        <a:t>Cochez la couleur [Par statut], la numérotation [Par plan], les sessions [Non] séparées pour les entreprises.</a:t>
                      </a:r>
                      <a:endParaRPr dirty="0"/>
                    </a:p>
                  </a:txBody>
                  <a:tcPr marL="91450" marR="91450" marT="45725" marB="457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Picture 5">
            <a:extLst>
              <a:ext uri="{FF2B5EF4-FFF2-40B4-BE49-F238E27FC236}">
                <a16:creationId xmlns:a16="http://schemas.microsoft.com/office/drawing/2014/main" id="{14BE7219-DD91-4BA7-A090-BC5CA6D18D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0" b="1249"/>
          <a:stretch/>
        </p:blipFill>
        <p:spPr>
          <a:xfrm>
            <a:off x="699053" y="1485409"/>
            <a:ext cx="9634335" cy="4885258"/>
          </a:xfrm>
          <a:prstGeom prst="rect">
            <a:avLst/>
          </a:prstGeom>
        </p:spPr>
      </p:pic>
      <p:sp>
        <p:nvSpPr>
          <p:cNvPr id="99" name="Shape 99"/>
          <p:cNvSpPr/>
          <p:nvPr/>
        </p:nvSpPr>
        <p:spPr>
          <a:xfrm>
            <a:off x="65314" y="43543"/>
            <a:ext cx="12022183" cy="6743882"/>
          </a:xfrm>
          <a:prstGeom prst="snip1Rect">
            <a:avLst>
              <a:gd name="adj" fmla="val 34175"/>
            </a:avLst>
          </a:prstGeom>
          <a:noFill/>
          <a:ln w="19050" cmpd="sng">
            <a:gradFill flip="none" rotWithShape="1">
              <a:gsLst>
                <a:gs pos="0">
                  <a:srgbClr val="387381"/>
                </a:gs>
                <a:gs pos="43000">
                  <a:schemeClr val="bg1"/>
                </a:gs>
                <a:gs pos="57000">
                  <a:schemeClr val="bg1"/>
                </a:gs>
                <a:gs pos="100000">
                  <a:srgbClr val="7030A0"/>
                </a:gs>
              </a:gsLst>
              <a:lin ang="2700000" scaled="1"/>
              <a:tileRect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105" name="Shape 10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33876" y="0"/>
            <a:ext cx="1438910" cy="143891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Shape 93">
            <a:extLst>
              <a:ext uri="{FF2B5EF4-FFF2-40B4-BE49-F238E27FC236}">
                <a16:creationId xmlns:a16="http://schemas.microsoft.com/office/drawing/2014/main" id="{E7E4E2BC-24C2-4E67-95BA-C757F2305A8E}"/>
              </a:ext>
            </a:extLst>
          </p:cNvPr>
          <p:cNvSpPr txBox="1">
            <a:spLocks/>
          </p:cNvSpPr>
          <p:nvPr/>
        </p:nvSpPr>
        <p:spPr>
          <a:xfrm>
            <a:off x="283029" y="279175"/>
            <a:ext cx="9353340" cy="5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>
              <a:spcBef>
                <a:spcPts val="0"/>
              </a:spcBef>
              <a:buClr>
                <a:srgbClr val="387381"/>
              </a:buClr>
            </a:pPr>
            <a:r>
              <a:rPr lang="fr-FR" kern="1200" dirty="0">
                <a:solidFill>
                  <a:srgbClr val="38738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Support – Administration &gt; </a:t>
            </a:r>
            <a:r>
              <a:rPr lang="fr-FR" kern="1200" dirty="0">
                <a:solidFill>
                  <a:srgbClr val="38738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Suivi Patrimonial </a:t>
            </a:r>
            <a:r>
              <a:rPr lang="fr-FR" kern="1200" dirty="0">
                <a:solidFill>
                  <a:srgbClr val="38738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fld id="{00000000-1234-1234-1234-123412341234}" type="slidenum">
              <a:rPr lang="fr-FR" kern="1200">
                <a:solidFill>
                  <a:srgbClr val="38738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pPr marL="0" lvl="0" indent="0" algn="l">
                <a:spcBef>
                  <a:spcPts val="0"/>
                </a:spcBef>
                <a:buClr>
                  <a:srgbClr val="387381"/>
                </a:buClr>
              </a:pPr>
              <a:t>6</a:t>
            </a:fld>
            <a:r>
              <a:rPr lang="fr-FR" kern="1200" dirty="0">
                <a:solidFill>
                  <a:srgbClr val="38738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/ </a:t>
            </a:r>
          </a:p>
        </p:txBody>
      </p:sp>
      <p:sp>
        <p:nvSpPr>
          <p:cNvPr id="18" name="Shape 129">
            <a:extLst>
              <a:ext uri="{FF2B5EF4-FFF2-40B4-BE49-F238E27FC236}">
                <a16:creationId xmlns:a16="http://schemas.microsoft.com/office/drawing/2014/main" id="{B4F7BF8E-94AB-4BA7-8F6C-1D3C258658A6}"/>
              </a:ext>
            </a:extLst>
          </p:cNvPr>
          <p:cNvSpPr/>
          <p:nvPr/>
        </p:nvSpPr>
        <p:spPr>
          <a:xfrm>
            <a:off x="2135780" y="2989409"/>
            <a:ext cx="1173668" cy="245932"/>
          </a:xfrm>
          <a:prstGeom prst="snip1Rect">
            <a:avLst>
              <a:gd name="adj" fmla="val 16667"/>
            </a:avLst>
          </a:prstGeom>
          <a:noFill/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aphicFrame>
        <p:nvGraphicFramePr>
          <p:cNvPr id="20" name="Shape 91">
            <a:extLst>
              <a:ext uri="{FF2B5EF4-FFF2-40B4-BE49-F238E27FC236}">
                <a16:creationId xmlns:a16="http://schemas.microsoft.com/office/drawing/2014/main" id="{175B01C4-B5B3-44D6-8367-25610A4F6390}"/>
              </a:ext>
            </a:extLst>
          </p:cNvPr>
          <p:cNvGraphicFramePr/>
          <p:nvPr/>
        </p:nvGraphicFramePr>
        <p:xfrm>
          <a:off x="283029" y="6398845"/>
          <a:ext cx="11524725" cy="274330"/>
        </p:xfrm>
        <a:graphic>
          <a:graphicData uri="http://schemas.openxmlformats.org/drawingml/2006/table">
            <a:tbl>
              <a:tblPr firstRow="1" bandRow="1">
                <a:noFill/>
                <a:tableStyleId>{5AA5F5BF-63B1-4212-8472-01D5BF5C944E}</a:tableStyleId>
              </a:tblPr>
              <a:tblGrid>
                <a:gridCol w="11524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42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b="0" u="none" strike="noStrike" cap="none" dirty="0">
                          <a:solidFill>
                            <a:srgbClr val="38738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Copyright – </a:t>
                      </a:r>
                      <a:r>
                        <a:rPr lang="fr-FR" sz="1200" b="0" u="none" strike="noStrike" cap="none" dirty="0">
                          <a:solidFill>
                            <a:srgbClr val="387381"/>
                          </a:solidFill>
                          <a:latin typeface="Calibri"/>
                          <a:ea typeface="Calibri"/>
                          <a:cs typeface="Calibri"/>
                        </a:rPr>
                        <a:t>2020</a:t>
                      </a:r>
                      <a:r>
                        <a:rPr lang="fr-FR" sz="1200" b="0" u="none" strike="noStrike" cap="none" dirty="0">
                          <a:solidFill>
                            <a:srgbClr val="38738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– </a:t>
                      </a:r>
                      <a:r>
                        <a:rPr lang="fr-FR" sz="1200" b="0" u="none" strike="noStrike" cap="none" dirty="0" err="1">
                          <a:solidFill>
                            <a:srgbClr val="38738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IDCapture</a:t>
                      </a:r>
                      <a:r>
                        <a:rPr lang="fr-FR" sz="1200" b="0" u="none" strike="noStrike" cap="none" dirty="0">
                          <a:solidFill>
                            <a:srgbClr val="38738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SAS – </a:t>
                      </a:r>
                      <a:r>
                        <a:rPr lang="fr-FR" sz="1200" b="0" u="sng" strike="noStrike" cap="none" dirty="0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5"/>
                        </a:rPr>
                        <a:t>support@idcapture.fr</a:t>
                      </a:r>
                      <a:endParaRPr sz="1200" b="0" u="none" strike="noStrike" cap="none" dirty="0">
                        <a:solidFill>
                          <a:srgbClr val="38738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9" name="Shape 129">
            <a:extLst>
              <a:ext uri="{FF2B5EF4-FFF2-40B4-BE49-F238E27FC236}">
                <a16:creationId xmlns:a16="http://schemas.microsoft.com/office/drawing/2014/main" id="{14D1ED9D-47EE-4B4E-AF4A-31A03CA782A0}"/>
              </a:ext>
            </a:extLst>
          </p:cNvPr>
          <p:cNvSpPr/>
          <p:nvPr/>
        </p:nvSpPr>
        <p:spPr>
          <a:xfrm>
            <a:off x="4719121" y="2614153"/>
            <a:ext cx="1174686" cy="235725"/>
          </a:xfrm>
          <a:prstGeom prst="snip1Rect">
            <a:avLst>
              <a:gd name="adj" fmla="val 16667"/>
            </a:avLst>
          </a:prstGeom>
          <a:noFill/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0" name="Shape 129">
            <a:extLst>
              <a:ext uri="{FF2B5EF4-FFF2-40B4-BE49-F238E27FC236}">
                <a16:creationId xmlns:a16="http://schemas.microsoft.com/office/drawing/2014/main" id="{C7B918DC-81D6-4BFA-A45A-7EEA5097EFDF}"/>
              </a:ext>
            </a:extLst>
          </p:cNvPr>
          <p:cNvSpPr/>
          <p:nvPr/>
        </p:nvSpPr>
        <p:spPr>
          <a:xfrm>
            <a:off x="7215753" y="2391290"/>
            <a:ext cx="2329943" cy="451487"/>
          </a:xfrm>
          <a:prstGeom prst="snip1Rect">
            <a:avLst>
              <a:gd name="adj" fmla="val 16667"/>
            </a:avLst>
          </a:prstGeom>
          <a:noFill/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3" name="Shape 129">
            <a:extLst>
              <a:ext uri="{FF2B5EF4-FFF2-40B4-BE49-F238E27FC236}">
                <a16:creationId xmlns:a16="http://schemas.microsoft.com/office/drawing/2014/main" id="{A0870256-8530-4C4B-B1FB-65DB92C11C3E}"/>
              </a:ext>
            </a:extLst>
          </p:cNvPr>
          <p:cNvSpPr/>
          <p:nvPr/>
        </p:nvSpPr>
        <p:spPr>
          <a:xfrm>
            <a:off x="459248" y="5771683"/>
            <a:ext cx="1748213" cy="408117"/>
          </a:xfrm>
          <a:prstGeom prst="snip1Rect">
            <a:avLst>
              <a:gd name="adj" fmla="val 16667"/>
            </a:avLst>
          </a:prstGeom>
          <a:noFill/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0" i="0" u="none" strike="noStrike" cap="none" dirty="0">
                <a:solidFill>
                  <a:srgbClr val="387381"/>
                </a:solidFill>
                <a:latin typeface="Calibri"/>
                <a:ea typeface="Calibri"/>
                <a:cs typeface="Calibri"/>
                <a:sym typeface="Calibri"/>
              </a:rPr>
              <a:t>Cocher pour ajouter un champ au formulaire</a:t>
            </a:r>
            <a:endParaRPr dirty="0"/>
          </a:p>
        </p:txBody>
      </p:sp>
      <p:cxnSp>
        <p:nvCxnSpPr>
          <p:cNvPr id="34" name="Connecteur : en angle 33">
            <a:extLst>
              <a:ext uri="{FF2B5EF4-FFF2-40B4-BE49-F238E27FC236}">
                <a16:creationId xmlns:a16="http://schemas.microsoft.com/office/drawing/2014/main" id="{176A8062-0FD0-48C8-8E64-1EC3D96844E8}"/>
              </a:ext>
            </a:extLst>
          </p:cNvPr>
          <p:cNvCxnSpPr>
            <a:cxnSpLocks/>
          </p:cNvCxnSpPr>
          <p:nvPr/>
        </p:nvCxnSpPr>
        <p:spPr>
          <a:xfrm flipV="1">
            <a:off x="2210940" y="5631685"/>
            <a:ext cx="1855461" cy="372098"/>
          </a:xfrm>
          <a:prstGeom prst="bentConnector3">
            <a:avLst>
              <a:gd name="adj1" fmla="val 100089"/>
            </a:avLst>
          </a:prstGeom>
          <a:noFill/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A730EAEA-14F2-4480-8646-B7FF38C537AF}"/>
              </a:ext>
            </a:extLst>
          </p:cNvPr>
          <p:cNvGrpSpPr/>
          <p:nvPr/>
        </p:nvGrpSpPr>
        <p:grpSpPr>
          <a:xfrm>
            <a:off x="6774399" y="4983295"/>
            <a:ext cx="3413770" cy="430685"/>
            <a:chOff x="6538496" y="4696483"/>
            <a:chExt cx="3413770" cy="430685"/>
          </a:xfrm>
        </p:grpSpPr>
        <p:sp>
          <p:nvSpPr>
            <p:cNvPr id="38" name="Shape 129">
              <a:extLst>
                <a:ext uri="{FF2B5EF4-FFF2-40B4-BE49-F238E27FC236}">
                  <a16:creationId xmlns:a16="http://schemas.microsoft.com/office/drawing/2014/main" id="{95204C27-9593-4787-A790-333371CAEE44}"/>
                </a:ext>
              </a:extLst>
            </p:cNvPr>
            <p:cNvSpPr/>
            <p:nvPr/>
          </p:nvSpPr>
          <p:spPr>
            <a:xfrm>
              <a:off x="7507294" y="4696483"/>
              <a:ext cx="2444972" cy="430685"/>
            </a:xfrm>
            <a:prstGeom prst="snip1Rect">
              <a:avLst>
                <a:gd name="adj" fmla="val 16667"/>
              </a:avLst>
            </a:prstGeom>
            <a:noFill/>
            <a:ln w="38100" cap="flat" cmpd="sng">
              <a:solidFill>
                <a:srgbClr val="C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200" dirty="0">
                  <a:solidFill>
                    <a:srgbClr val="387381"/>
                  </a:solidFill>
                  <a:latin typeface="Calibri"/>
                  <a:cs typeface="Calibri"/>
                  <a:sym typeface="Calibri"/>
                </a:rPr>
                <a:t>Si coché, le champ reprend la valeur de l’observation précédente.</a:t>
              </a:r>
              <a:endParaRPr dirty="0"/>
            </a:p>
          </p:txBody>
        </p:sp>
        <p:cxnSp>
          <p:nvCxnSpPr>
            <p:cNvPr id="40" name="Shape 139">
              <a:extLst>
                <a:ext uri="{FF2B5EF4-FFF2-40B4-BE49-F238E27FC236}">
                  <a16:creationId xmlns:a16="http://schemas.microsoft.com/office/drawing/2014/main" id="{C78268BE-9871-43D5-A124-C4E68C13E81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538496" y="4911826"/>
              <a:ext cx="959338" cy="0"/>
            </a:xfrm>
            <a:prstGeom prst="straightConnector1">
              <a:avLst/>
            </a:prstGeom>
            <a:noFill/>
            <a:ln w="38100" cap="flat" cmpd="sng">
              <a:solidFill>
                <a:srgbClr val="C00000"/>
              </a:solidFill>
              <a:prstDash val="solid"/>
              <a:miter lim="800000"/>
              <a:headEnd type="none" w="sm" len="sm"/>
              <a:tailEnd type="stealth" w="med" len="med"/>
            </a:ln>
          </p:spPr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51DA94D6-020B-44A6-8557-FA48B6006729}"/>
              </a:ext>
            </a:extLst>
          </p:cNvPr>
          <p:cNvGrpSpPr/>
          <p:nvPr/>
        </p:nvGrpSpPr>
        <p:grpSpPr>
          <a:xfrm>
            <a:off x="6324129" y="5497129"/>
            <a:ext cx="4524630" cy="902267"/>
            <a:chOff x="5438106" y="5351988"/>
            <a:chExt cx="4524630" cy="902267"/>
          </a:xfrm>
        </p:grpSpPr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13B1B8CB-B6F6-4031-96ED-6EC6FC1B9BB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438106" y="5629703"/>
              <a:ext cx="2977186" cy="624552"/>
            </a:xfrm>
            <a:prstGeom prst="rect">
              <a:avLst/>
            </a:prstGeom>
          </p:spPr>
        </p:pic>
        <p:sp>
          <p:nvSpPr>
            <p:cNvPr id="41" name="Shape 129">
              <a:extLst>
                <a:ext uri="{FF2B5EF4-FFF2-40B4-BE49-F238E27FC236}">
                  <a16:creationId xmlns:a16="http://schemas.microsoft.com/office/drawing/2014/main" id="{B7ABD2D6-80FC-4EFB-B0DC-2EF0823140B2}"/>
                </a:ext>
              </a:extLst>
            </p:cNvPr>
            <p:cNvSpPr/>
            <p:nvPr/>
          </p:nvSpPr>
          <p:spPr>
            <a:xfrm>
              <a:off x="6862674" y="5351988"/>
              <a:ext cx="3100062" cy="403576"/>
            </a:xfrm>
            <a:prstGeom prst="snip1Rect">
              <a:avLst>
                <a:gd name="adj" fmla="val 16667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38100" cap="flat" cmpd="sng">
              <a:solidFill>
                <a:srgbClr val="C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0" rIns="91425" bIns="0" anchor="ctr" anchorCtr="0">
              <a:noAutofit/>
            </a:bodyPr>
            <a:lstStyle/>
            <a:p>
              <a:pPr lvl="0" algn="ctr"/>
              <a:r>
                <a:rPr lang="fr-FR" sz="1200" b="1" dirty="0">
                  <a:solidFill>
                    <a:srgbClr val="C00000"/>
                  </a:solidFill>
                  <a:latin typeface="Calibri"/>
                  <a:cs typeface="Calibri"/>
                  <a:sym typeface="Calibri"/>
                </a:rPr>
                <a:t>/!\ Pensez à sauvegarder régulièrement /!\</a:t>
              </a:r>
              <a:endParaRPr sz="1200" b="1" dirty="0">
                <a:solidFill>
                  <a:srgbClr val="C00000"/>
                </a:solidFill>
              </a:endParaRPr>
            </a:p>
          </p:txBody>
        </p:sp>
        <p:cxnSp>
          <p:nvCxnSpPr>
            <p:cNvPr id="19" name="Connecteur : en angle 33">
              <a:extLst>
                <a:ext uri="{FF2B5EF4-FFF2-40B4-BE49-F238E27FC236}">
                  <a16:creationId xmlns:a16="http://schemas.microsoft.com/office/drawing/2014/main" id="{1A2ABB3E-6796-4C4D-9CB0-D9D61B55E74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348412" y="5535946"/>
              <a:ext cx="525636" cy="378995"/>
            </a:xfrm>
            <a:prstGeom prst="bentConnector3">
              <a:avLst>
                <a:gd name="adj1" fmla="val 100089"/>
              </a:avLst>
            </a:prstGeom>
            <a:noFill/>
            <a:ln w="38100" cap="flat" cmpd="sng">
              <a:solidFill>
                <a:srgbClr val="C00000"/>
              </a:solidFill>
              <a:prstDash val="solid"/>
              <a:miter lim="800000"/>
              <a:headEnd type="none" w="sm" len="sm"/>
              <a:tailEnd type="stealth" w="med" len="med"/>
            </a:ln>
          </p:spPr>
        </p:cxnSp>
      </p:grpSp>
      <p:grpSp>
        <p:nvGrpSpPr>
          <p:cNvPr id="21" name="Group 2">
            <a:extLst>
              <a:ext uri="{FF2B5EF4-FFF2-40B4-BE49-F238E27FC236}">
                <a16:creationId xmlns:a16="http://schemas.microsoft.com/office/drawing/2014/main" id="{801229DC-27D6-45CB-AE7C-C654ACA6C0E2}"/>
              </a:ext>
            </a:extLst>
          </p:cNvPr>
          <p:cNvGrpSpPr/>
          <p:nvPr/>
        </p:nvGrpSpPr>
        <p:grpSpPr>
          <a:xfrm>
            <a:off x="459595" y="3326296"/>
            <a:ext cx="1748214" cy="2259823"/>
            <a:chOff x="7507296" y="3492161"/>
            <a:chExt cx="2253506" cy="1731361"/>
          </a:xfrm>
        </p:grpSpPr>
        <p:sp>
          <p:nvSpPr>
            <p:cNvPr id="22" name="Shape 129">
              <a:extLst>
                <a:ext uri="{FF2B5EF4-FFF2-40B4-BE49-F238E27FC236}">
                  <a16:creationId xmlns:a16="http://schemas.microsoft.com/office/drawing/2014/main" id="{BD2A2AE9-D03E-4473-9A21-187872A44224}"/>
                </a:ext>
              </a:extLst>
            </p:cNvPr>
            <p:cNvSpPr/>
            <p:nvPr/>
          </p:nvSpPr>
          <p:spPr>
            <a:xfrm>
              <a:off x="7507296" y="3492161"/>
              <a:ext cx="1835167" cy="1731361"/>
            </a:xfrm>
            <a:prstGeom prst="snip1Rect">
              <a:avLst>
                <a:gd name="adj" fmla="val 16667"/>
              </a:avLst>
            </a:prstGeom>
            <a:noFill/>
            <a:ln w="38100" cap="flat" cmpd="sng">
              <a:solidFill>
                <a:srgbClr val="C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0" rIns="91425" bIns="45700" anchor="ctr" anchorCtr="0">
              <a:noAutofit/>
            </a:bodyPr>
            <a:lstStyle/>
            <a:p>
              <a:pPr algn="ctr"/>
              <a:r>
                <a:rPr lang="fr-FR" sz="1200" dirty="0">
                  <a:solidFill>
                    <a:srgbClr val="387381"/>
                  </a:solidFill>
                  <a:latin typeface="Calibri"/>
                  <a:cs typeface="Calibri"/>
                  <a:sym typeface="Calibri"/>
                </a:rPr>
                <a:t>Les valeurs de (Lots) et de (Description) sont recopiées depuis Suivi patrimonial lors de la création d’une suite à donner</a:t>
              </a:r>
            </a:p>
            <a:p>
              <a:pPr algn="ctr"/>
              <a:r>
                <a:rPr lang="fr-FR" sz="1200" dirty="0">
                  <a:solidFill>
                    <a:srgbClr val="387381"/>
                  </a:solidFill>
                  <a:latin typeface="Calibri"/>
                  <a:cs typeface="Calibri"/>
                  <a:sym typeface="Calibri"/>
                </a:rPr>
                <a:t>NB : les photos sont aussi copiées</a:t>
              </a:r>
              <a:endParaRPr dirty="0"/>
            </a:p>
          </p:txBody>
        </p:sp>
        <p:cxnSp>
          <p:nvCxnSpPr>
            <p:cNvPr id="23" name="Shape 139">
              <a:extLst>
                <a:ext uri="{FF2B5EF4-FFF2-40B4-BE49-F238E27FC236}">
                  <a16:creationId xmlns:a16="http://schemas.microsoft.com/office/drawing/2014/main" id="{0C8C7421-741E-464A-B26B-A6CA5881E07D}"/>
                </a:ext>
              </a:extLst>
            </p:cNvPr>
            <p:cNvCxnSpPr>
              <a:cxnSpLocks/>
            </p:cNvCxnSpPr>
            <p:nvPr/>
          </p:nvCxnSpPr>
          <p:spPr>
            <a:xfrm>
              <a:off x="9342463" y="4014221"/>
              <a:ext cx="418339" cy="0"/>
            </a:xfrm>
            <a:prstGeom prst="straightConnector1">
              <a:avLst/>
            </a:prstGeom>
            <a:noFill/>
            <a:ln w="38100" cap="flat" cmpd="sng">
              <a:solidFill>
                <a:srgbClr val="C00000"/>
              </a:solidFill>
              <a:prstDash val="solid"/>
              <a:miter lim="800000"/>
              <a:headEnd type="none" w="sm" len="sm"/>
              <a:tailEnd type="stealth" w="med" len="med"/>
            </a:ln>
          </p:spPr>
        </p:cxnSp>
      </p:grpSp>
      <p:sp>
        <p:nvSpPr>
          <p:cNvPr id="35" name="Shape 129">
            <a:extLst>
              <a:ext uri="{FF2B5EF4-FFF2-40B4-BE49-F238E27FC236}">
                <a16:creationId xmlns:a16="http://schemas.microsoft.com/office/drawing/2014/main" id="{537ED070-7AD5-45A8-AE4B-8DBBB6FFCB84}"/>
              </a:ext>
            </a:extLst>
          </p:cNvPr>
          <p:cNvSpPr/>
          <p:nvPr/>
        </p:nvSpPr>
        <p:spPr>
          <a:xfrm>
            <a:off x="2207808" y="3933867"/>
            <a:ext cx="2615706" cy="153280"/>
          </a:xfrm>
          <a:prstGeom prst="snip1Rect">
            <a:avLst>
              <a:gd name="adj" fmla="val 16667"/>
            </a:avLst>
          </a:prstGeom>
          <a:solidFill>
            <a:schemeClr val="accent6">
              <a:lumMod val="20000"/>
              <a:lumOff val="80000"/>
              <a:alpha val="19000"/>
            </a:schemeClr>
          </a:solidFill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6" name="Shape 129">
            <a:extLst>
              <a:ext uri="{FF2B5EF4-FFF2-40B4-BE49-F238E27FC236}">
                <a16:creationId xmlns:a16="http://schemas.microsoft.com/office/drawing/2014/main" id="{351A036D-EBFA-4892-B7B0-4037F1057D67}"/>
              </a:ext>
            </a:extLst>
          </p:cNvPr>
          <p:cNvSpPr/>
          <p:nvPr/>
        </p:nvSpPr>
        <p:spPr>
          <a:xfrm>
            <a:off x="2207808" y="4091405"/>
            <a:ext cx="2607423" cy="149139"/>
          </a:xfrm>
          <a:prstGeom prst="snip1Rect">
            <a:avLst>
              <a:gd name="adj" fmla="val 16667"/>
            </a:avLst>
          </a:prstGeom>
          <a:solidFill>
            <a:schemeClr val="accent6">
              <a:lumMod val="20000"/>
              <a:lumOff val="80000"/>
              <a:alpha val="19000"/>
            </a:schemeClr>
          </a:solidFill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7" name="Shape 129">
            <a:extLst>
              <a:ext uri="{FF2B5EF4-FFF2-40B4-BE49-F238E27FC236}">
                <a16:creationId xmlns:a16="http://schemas.microsoft.com/office/drawing/2014/main" id="{8341C5A1-D3DE-42A8-9F86-0BCB398574C0}"/>
              </a:ext>
            </a:extLst>
          </p:cNvPr>
          <p:cNvSpPr/>
          <p:nvPr/>
        </p:nvSpPr>
        <p:spPr>
          <a:xfrm>
            <a:off x="663175" y="2690552"/>
            <a:ext cx="1423677" cy="194778"/>
          </a:xfrm>
          <a:prstGeom prst="snip1Rect">
            <a:avLst>
              <a:gd name="adj" fmla="val 16667"/>
            </a:avLst>
          </a:prstGeom>
          <a:solidFill>
            <a:schemeClr val="accent6">
              <a:lumMod val="20000"/>
              <a:lumOff val="80000"/>
              <a:alpha val="19000"/>
            </a:schemeClr>
          </a:solidFill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565277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Shape 91">
            <a:extLst>
              <a:ext uri="{FF2B5EF4-FFF2-40B4-BE49-F238E27FC236}">
                <a16:creationId xmlns:a16="http://schemas.microsoft.com/office/drawing/2014/main" id="{175B01C4-B5B3-44D6-8367-25610A4F63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96982057"/>
              </p:ext>
            </p:extLst>
          </p:nvPr>
        </p:nvGraphicFramePr>
        <p:xfrm>
          <a:off x="283029" y="6398845"/>
          <a:ext cx="11524725" cy="274330"/>
        </p:xfrm>
        <a:graphic>
          <a:graphicData uri="http://schemas.openxmlformats.org/drawingml/2006/table">
            <a:tbl>
              <a:tblPr firstRow="1" bandRow="1">
                <a:noFill/>
                <a:tableStyleId>{5AA5F5BF-63B1-4212-8472-01D5BF5C944E}</a:tableStyleId>
              </a:tblPr>
              <a:tblGrid>
                <a:gridCol w="11524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42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b="0" u="none" strike="noStrike" cap="none" dirty="0">
                          <a:solidFill>
                            <a:srgbClr val="38738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Copyright – </a:t>
                      </a:r>
                      <a:r>
                        <a:rPr lang="fr-FR" sz="1200" b="0" u="none" strike="noStrike" cap="none" dirty="0">
                          <a:solidFill>
                            <a:srgbClr val="387381"/>
                          </a:solidFill>
                          <a:latin typeface="Calibri"/>
                          <a:ea typeface="Calibri"/>
                          <a:cs typeface="Calibri"/>
                        </a:rPr>
                        <a:t>2020</a:t>
                      </a:r>
                      <a:r>
                        <a:rPr lang="fr-FR" sz="1200" b="0" u="none" strike="noStrike" cap="none" dirty="0">
                          <a:solidFill>
                            <a:srgbClr val="38738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– </a:t>
                      </a:r>
                      <a:r>
                        <a:rPr lang="fr-FR" sz="1200" b="0" u="none" strike="noStrike" cap="none" dirty="0" err="1">
                          <a:solidFill>
                            <a:srgbClr val="38738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IDCapture</a:t>
                      </a:r>
                      <a:r>
                        <a:rPr lang="fr-FR" sz="1200" b="0" u="none" strike="noStrike" cap="none" dirty="0">
                          <a:solidFill>
                            <a:srgbClr val="38738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SAS – </a:t>
                      </a:r>
                      <a:r>
                        <a:rPr lang="fr-FR" sz="1200" b="0" u="sng" strike="noStrike" cap="none" dirty="0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3"/>
                        </a:rPr>
                        <a:t>support@idcapture.fr</a:t>
                      </a:r>
                      <a:endParaRPr sz="1200" b="0" u="none" strike="noStrike" cap="none" dirty="0">
                        <a:solidFill>
                          <a:srgbClr val="38738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1" name="Shape 101"/>
          <p:cNvGraphicFramePr/>
          <p:nvPr>
            <p:extLst>
              <p:ext uri="{D42A27DB-BD31-4B8C-83A1-F6EECF244321}">
                <p14:modId xmlns:p14="http://schemas.microsoft.com/office/powerpoint/2010/main" val="2464470015"/>
              </p:ext>
            </p:extLst>
          </p:nvPr>
        </p:nvGraphicFramePr>
        <p:xfrm>
          <a:off x="389613" y="843541"/>
          <a:ext cx="9738060" cy="5170918"/>
        </p:xfrm>
        <a:graphic>
          <a:graphicData uri="http://schemas.openxmlformats.org/drawingml/2006/table">
            <a:tbl>
              <a:tblPr firstRow="1" bandRow="1">
                <a:noFill/>
                <a:tableStyleId>{5AA5F5BF-63B1-4212-8472-01D5BF5C944E}</a:tableStyleId>
              </a:tblPr>
              <a:tblGrid>
                <a:gridCol w="9738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70918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1" u="sng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Etape 3 – Enregistrer les UTILISATEURS</a:t>
                      </a:r>
                      <a:endParaRPr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b="0" u="none" strike="noStrike" cap="none" dirty="0">
                          <a:solidFill>
                            <a:schemeClr val="dk1"/>
                          </a:solidFill>
                          <a:latin typeface="Calibri"/>
                          <a:cs typeface="Calibri"/>
                          <a:sym typeface="Calibri"/>
                        </a:rPr>
                        <a:t>Cliquez sur [</a:t>
                      </a:r>
                      <a:r>
                        <a:rPr lang="fr-FR" sz="1200" b="0" u="none" strike="noStrike" cap="none" dirty="0" err="1">
                          <a:solidFill>
                            <a:schemeClr val="dk1"/>
                          </a:solidFill>
                          <a:latin typeface="Calibri"/>
                          <a:cs typeface="Calibri"/>
                          <a:sym typeface="Calibri"/>
                        </a:rPr>
                        <a:t>Take</a:t>
                      </a:r>
                      <a:r>
                        <a:rPr lang="fr-FR" sz="1200" b="0" u="none" strike="noStrike" cap="none" dirty="0">
                          <a:solidFill>
                            <a:schemeClr val="dk1"/>
                          </a:solidFill>
                          <a:latin typeface="Calibri"/>
                          <a:cs typeface="Calibri"/>
                          <a:sym typeface="Calibri"/>
                        </a:rPr>
                        <a:t> me to] puis [Utilisateurs]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fr-FR" sz="1200" b="0" u="none" strike="noStrike" cap="none" dirty="0">
                        <a:solidFill>
                          <a:schemeClr val="dk1"/>
                        </a:solidFill>
                        <a:latin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fr-FR" sz="1200" b="0" u="none" strike="noStrike" cap="none" dirty="0">
                        <a:solidFill>
                          <a:schemeClr val="dk1"/>
                        </a:solidFill>
                        <a:latin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fr-FR" sz="1200" b="0" u="none" strike="noStrike" cap="none" dirty="0">
                        <a:solidFill>
                          <a:schemeClr val="dk1"/>
                        </a:solidFill>
                        <a:latin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fr-FR" sz="1200" b="0" u="none" strike="noStrike" cap="none" dirty="0">
                        <a:solidFill>
                          <a:schemeClr val="dk1"/>
                        </a:solidFill>
                        <a:latin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b="0" u="none" strike="noStrike" cap="none" dirty="0">
                          <a:solidFill>
                            <a:schemeClr val="dk1"/>
                          </a:solidFill>
                          <a:latin typeface="Calibri"/>
                          <a:cs typeface="Calibri"/>
                          <a:sym typeface="Calibri"/>
                        </a:rPr>
                        <a:t>[Ajouter] un nouveau profil puis </a:t>
                      </a:r>
                      <a:r>
                        <a:rPr lang="fr-FR" sz="1200" b="0" u="none" strike="noStrike" cap="none" dirty="0">
                          <a:solidFill>
                            <a:schemeClr val="dk1"/>
                          </a:solidFill>
                          <a:latin typeface="Calibri"/>
                          <a:cs typeface="Calibri"/>
                        </a:rPr>
                        <a:t>complétez la fenêtre</a:t>
                      </a:r>
                      <a:endParaRPr lang="fr-FR" sz="1200" b="0" u="none" strike="noStrike" cap="none" dirty="0">
                        <a:solidFill>
                          <a:schemeClr val="dk1"/>
                        </a:solidFill>
                        <a:latin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fr-FR" sz="1200" b="0" u="none" strike="noStrike" cap="none" dirty="0">
                        <a:solidFill>
                          <a:schemeClr val="dk1"/>
                        </a:solidFill>
                        <a:latin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fr-FR" sz="1200" b="0" u="none" strike="noStrike" cap="none" dirty="0">
                        <a:solidFill>
                          <a:schemeClr val="dk1"/>
                        </a:solidFill>
                        <a:latin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fr-FR" sz="1200" b="0" u="none" strike="noStrike" cap="none" dirty="0">
                        <a:solidFill>
                          <a:schemeClr val="dk1"/>
                        </a:solidFill>
                        <a:latin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fr-FR" sz="1200" b="0" u="none" strike="noStrike" cap="none" dirty="0">
                        <a:solidFill>
                          <a:schemeClr val="dk1"/>
                        </a:solidFill>
                        <a:latin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fr-FR" sz="1200" b="0" u="none" strike="noStrike" cap="none" dirty="0">
                        <a:solidFill>
                          <a:schemeClr val="dk1"/>
                        </a:solidFill>
                        <a:latin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fr-FR" sz="1200" b="0" u="none" strike="noStrike" cap="none" dirty="0">
                        <a:solidFill>
                          <a:schemeClr val="dk1"/>
                        </a:solidFill>
                        <a:latin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fr-FR" sz="1200" b="0" u="none" strike="noStrike" cap="none" dirty="0">
                        <a:solidFill>
                          <a:schemeClr val="dk1"/>
                        </a:solidFill>
                        <a:latin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fr-FR" sz="1200" b="0" u="none" strike="noStrike" cap="none" dirty="0">
                        <a:solidFill>
                          <a:schemeClr val="dk1"/>
                        </a:solidFill>
                        <a:latin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fr-FR" sz="1200" b="0" u="none" strike="noStrike" cap="none" dirty="0">
                        <a:solidFill>
                          <a:schemeClr val="dk1"/>
                        </a:solidFill>
                        <a:latin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fr-FR" sz="1200" b="0" u="none" strike="noStrike" cap="none" dirty="0">
                        <a:solidFill>
                          <a:schemeClr val="dk1"/>
                        </a:solidFill>
                        <a:latin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fr-FR" sz="1200" b="0" u="none" strike="noStrike" cap="none" dirty="0">
                        <a:solidFill>
                          <a:schemeClr val="dk1"/>
                        </a:solidFill>
                        <a:latin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fr-FR" sz="1200" b="0" u="none" strike="noStrike" cap="none" dirty="0">
                        <a:solidFill>
                          <a:schemeClr val="dk1"/>
                        </a:solidFill>
                        <a:latin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fr-FR" sz="1200" b="0" i="0" u="none" strike="noStrike" cap="none" dirty="0">
                        <a:solidFill>
                          <a:schemeClr val="dk1"/>
                        </a:solidFill>
                        <a:latin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cs typeface="Calibri"/>
                          <a:sym typeface="Arial"/>
                        </a:rPr>
                        <a:t>Les principaux type des profils sont :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cs typeface="Calibri"/>
                          <a:sym typeface="Arial"/>
                        </a:rPr>
                        <a:t> - Utilisateur standard = crée et lève les observations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cs typeface="Calibri"/>
                          <a:sym typeface="Arial"/>
                        </a:rPr>
                        <a:t> - Entreprise = visualise et lève les observations qui lui sont attribuées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cs typeface="Calibri"/>
                          <a:sym typeface="Arial"/>
                        </a:rPr>
                        <a:t> - Utilisateur lecture seule = consulte seulement</a:t>
                      </a:r>
                    </a:p>
                  </a:txBody>
                  <a:tcPr marL="91450" marR="91450" marT="45725" marB="457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8" name="Picture 8">
            <a:extLst>
              <a:ext uri="{FF2B5EF4-FFF2-40B4-BE49-F238E27FC236}">
                <a16:creationId xmlns:a16="http://schemas.microsoft.com/office/drawing/2014/main" id="{36E87B33-F466-41CA-B502-FE8385C0F8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3506" y="2380484"/>
            <a:ext cx="4103629" cy="4021382"/>
          </a:xfrm>
          <a:prstGeom prst="rect">
            <a:avLst/>
          </a:prstGeom>
          <a:ln w="28575">
            <a:solidFill>
              <a:schemeClr val="accent6"/>
            </a:solidFill>
          </a:ln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id="{6953C0D5-B04A-4636-AA07-DAC35B14BD9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-182" b="19318"/>
          <a:stretch/>
        </p:blipFill>
        <p:spPr>
          <a:xfrm>
            <a:off x="6667301" y="589165"/>
            <a:ext cx="2748192" cy="1698398"/>
          </a:xfrm>
          <a:prstGeom prst="rect">
            <a:avLst/>
          </a:prstGeom>
        </p:spPr>
      </p:pic>
      <p:sp>
        <p:nvSpPr>
          <p:cNvPr id="99" name="Shape 99"/>
          <p:cNvSpPr/>
          <p:nvPr/>
        </p:nvSpPr>
        <p:spPr>
          <a:xfrm>
            <a:off x="65314" y="43543"/>
            <a:ext cx="12022183" cy="6743882"/>
          </a:xfrm>
          <a:prstGeom prst="snip1Rect">
            <a:avLst>
              <a:gd name="adj" fmla="val 34175"/>
            </a:avLst>
          </a:prstGeom>
          <a:noFill/>
          <a:ln w="19050" cmpd="sng">
            <a:gradFill flip="none" rotWithShape="1">
              <a:gsLst>
                <a:gs pos="0">
                  <a:srgbClr val="387381"/>
                </a:gs>
                <a:gs pos="43000">
                  <a:schemeClr val="bg1"/>
                </a:gs>
                <a:gs pos="57000">
                  <a:schemeClr val="bg1"/>
                </a:gs>
                <a:gs pos="100000">
                  <a:srgbClr val="7030A0"/>
                </a:gs>
              </a:gsLst>
              <a:lin ang="2700000" scaled="1"/>
              <a:tileRect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105" name="Shape 10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733876" y="0"/>
            <a:ext cx="1438910" cy="143891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Shape 93">
            <a:extLst>
              <a:ext uri="{FF2B5EF4-FFF2-40B4-BE49-F238E27FC236}">
                <a16:creationId xmlns:a16="http://schemas.microsoft.com/office/drawing/2014/main" id="{E7E4E2BC-24C2-4E67-95BA-C757F2305A8E}"/>
              </a:ext>
            </a:extLst>
          </p:cNvPr>
          <p:cNvSpPr txBox="1">
            <a:spLocks/>
          </p:cNvSpPr>
          <p:nvPr/>
        </p:nvSpPr>
        <p:spPr>
          <a:xfrm>
            <a:off x="283029" y="279175"/>
            <a:ext cx="9353340" cy="5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>
              <a:spcBef>
                <a:spcPts val="0"/>
              </a:spcBef>
              <a:buClr>
                <a:srgbClr val="387381"/>
              </a:buClr>
            </a:pPr>
            <a:r>
              <a:rPr lang="fr-FR" kern="1200" dirty="0">
                <a:solidFill>
                  <a:srgbClr val="38738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Support – Administration &gt; </a:t>
            </a:r>
            <a:r>
              <a:rPr lang="fr-FR" kern="1200" dirty="0">
                <a:solidFill>
                  <a:srgbClr val="38738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Suivi Patrimonial </a:t>
            </a:r>
            <a:r>
              <a:rPr lang="fr-FR" kern="1200" dirty="0">
                <a:solidFill>
                  <a:srgbClr val="38738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fld id="{00000000-1234-1234-1234-123412341234}" type="slidenum">
              <a:rPr lang="fr-FR" kern="1200">
                <a:solidFill>
                  <a:srgbClr val="38738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pPr marL="0" lvl="0" indent="0" algn="l">
                <a:spcBef>
                  <a:spcPts val="0"/>
                </a:spcBef>
                <a:buClr>
                  <a:srgbClr val="387381"/>
                </a:buClr>
              </a:pPr>
              <a:t>7</a:t>
            </a:fld>
            <a:r>
              <a:rPr lang="fr-FR" kern="1200" dirty="0">
                <a:solidFill>
                  <a:srgbClr val="38738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/ </a:t>
            </a:r>
          </a:p>
        </p:txBody>
      </p:sp>
      <p:sp>
        <p:nvSpPr>
          <p:cNvPr id="21" name="Shape 129">
            <a:extLst>
              <a:ext uri="{FF2B5EF4-FFF2-40B4-BE49-F238E27FC236}">
                <a16:creationId xmlns:a16="http://schemas.microsoft.com/office/drawing/2014/main" id="{D1AB2F91-A11F-4A36-B61D-392C6C3E57B6}"/>
              </a:ext>
            </a:extLst>
          </p:cNvPr>
          <p:cNvSpPr/>
          <p:nvPr/>
        </p:nvSpPr>
        <p:spPr>
          <a:xfrm>
            <a:off x="7216891" y="1548409"/>
            <a:ext cx="1299258" cy="438807"/>
          </a:xfrm>
          <a:prstGeom prst="snip1Rect">
            <a:avLst>
              <a:gd name="adj" fmla="val 16667"/>
            </a:avLst>
          </a:prstGeom>
          <a:noFill/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8BAC795-F95F-4DE4-9767-3748ACAE549A}"/>
              </a:ext>
            </a:extLst>
          </p:cNvPr>
          <p:cNvGrpSpPr/>
          <p:nvPr/>
        </p:nvGrpSpPr>
        <p:grpSpPr>
          <a:xfrm>
            <a:off x="9033590" y="2905764"/>
            <a:ext cx="3002897" cy="390253"/>
            <a:chOff x="8962977" y="3216947"/>
            <a:chExt cx="3002897" cy="390253"/>
          </a:xfrm>
        </p:grpSpPr>
        <p:cxnSp>
          <p:nvCxnSpPr>
            <p:cNvPr id="23" name="Shape 139">
              <a:extLst>
                <a:ext uri="{FF2B5EF4-FFF2-40B4-BE49-F238E27FC236}">
                  <a16:creationId xmlns:a16="http://schemas.microsoft.com/office/drawing/2014/main" id="{39672915-8EE3-4FEE-A5AA-EED01646A0B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962977" y="3379797"/>
              <a:ext cx="1019180" cy="227403"/>
            </a:xfrm>
            <a:prstGeom prst="straightConnector1">
              <a:avLst/>
            </a:prstGeom>
            <a:noFill/>
            <a:ln w="38100" cap="flat" cmpd="sng">
              <a:solidFill>
                <a:srgbClr val="C00000"/>
              </a:solidFill>
              <a:prstDash val="solid"/>
              <a:miter lim="800000"/>
              <a:headEnd type="none" w="sm" len="sm"/>
              <a:tailEnd type="stealth" w="med" len="med"/>
            </a:ln>
          </p:spPr>
        </p:cxnSp>
        <p:sp>
          <p:nvSpPr>
            <p:cNvPr id="35" name="Shape 129">
              <a:extLst>
                <a:ext uri="{FF2B5EF4-FFF2-40B4-BE49-F238E27FC236}">
                  <a16:creationId xmlns:a16="http://schemas.microsoft.com/office/drawing/2014/main" id="{23CD97E4-160B-4745-BD41-33A6BAC04C2E}"/>
                </a:ext>
              </a:extLst>
            </p:cNvPr>
            <p:cNvSpPr/>
            <p:nvPr/>
          </p:nvSpPr>
          <p:spPr>
            <a:xfrm>
              <a:off x="9998072" y="3216947"/>
              <a:ext cx="1967802" cy="341657"/>
            </a:xfrm>
            <a:prstGeom prst="snip1Rect">
              <a:avLst>
                <a:gd name="adj" fmla="val 16667"/>
              </a:avLst>
            </a:prstGeom>
            <a:noFill/>
            <a:ln w="38100" cap="flat" cmpd="sng">
              <a:solidFill>
                <a:srgbClr val="C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200" b="0" i="0" u="none" strike="noStrike" cap="none" dirty="0">
                  <a:solidFill>
                    <a:srgbClr val="387381"/>
                  </a:solidFill>
                  <a:latin typeface="Calibri"/>
                  <a:ea typeface="Calibri"/>
                  <a:cs typeface="Calibri"/>
                  <a:sym typeface="Calibri"/>
                </a:rPr>
                <a:t>Login = Email de préférence</a:t>
              </a:r>
              <a:endParaRPr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87E01AE-D1DE-4937-8BB5-777999338B44}"/>
              </a:ext>
            </a:extLst>
          </p:cNvPr>
          <p:cNvGrpSpPr/>
          <p:nvPr/>
        </p:nvGrpSpPr>
        <p:grpSpPr>
          <a:xfrm>
            <a:off x="9436574" y="3486682"/>
            <a:ext cx="2599956" cy="620980"/>
            <a:chOff x="9350003" y="3710095"/>
            <a:chExt cx="2599956" cy="620980"/>
          </a:xfrm>
        </p:grpSpPr>
        <p:cxnSp>
          <p:nvCxnSpPr>
            <p:cNvPr id="18" name="Shape 139">
              <a:extLst>
                <a:ext uri="{FF2B5EF4-FFF2-40B4-BE49-F238E27FC236}">
                  <a16:creationId xmlns:a16="http://schemas.microsoft.com/office/drawing/2014/main" id="{0765AF94-1C8D-4772-8DF2-10AA74E2158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350003" y="3971594"/>
              <a:ext cx="632197" cy="0"/>
            </a:xfrm>
            <a:prstGeom prst="straightConnector1">
              <a:avLst/>
            </a:prstGeom>
            <a:noFill/>
            <a:ln w="38100" cap="flat" cmpd="sng">
              <a:solidFill>
                <a:srgbClr val="C00000"/>
              </a:solidFill>
              <a:prstDash val="solid"/>
              <a:miter lim="800000"/>
              <a:headEnd type="none" w="sm" len="sm"/>
              <a:tailEnd type="stealth" w="med" len="med"/>
            </a:ln>
          </p:spPr>
        </p:cxnSp>
        <p:sp>
          <p:nvSpPr>
            <p:cNvPr id="19" name="Shape 129">
              <a:extLst>
                <a:ext uri="{FF2B5EF4-FFF2-40B4-BE49-F238E27FC236}">
                  <a16:creationId xmlns:a16="http://schemas.microsoft.com/office/drawing/2014/main" id="{094D664B-10CF-48FF-9B73-877C7BB2DA33}"/>
                </a:ext>
              </a:extLst>
            </p:cNvPr>
            <p:cNvSpPr/>
            <p:nvPr/>
          </p:nvSpPr>
          <p:spPr>
            <a:xfrm>
              <a:off x="9982157" y="3710095"/>
              <a:ext cx="1967802" cy="620980"/>
            </a:xfrm>
            <a:prstGeom prst="snip1Rect">
              <a:avLst>
                <a:gd name="adj" fmla="val 16667"/>
              </a:avLst>
            </a:prstGeom>
            <a:noFill/>
            <a:ln w="38100" cap="flat" cmpd="sng">
              <a:solidFill>
                <a:srgbClr val="C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200" b="0" i="0" u="none" strike="noStrike" cap="none" dirty="0">
                  <a:solidFill>
                    <a:srgbClr val="387381"/>
                  </a:solidFill>
                  <a:latin typeface="Calibri"/>
                  <a:ea typeface="Calibri"/>
                  <a:cs typeface="Calibri"/>
                  <a:sym typeface="Calibri"/>
                </a:rPr>
                <a:t>Mot de passe automatiquement généré ou personnalisé</a:t>
              </a:r>
              <a:endParaRPr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D386159-A7FB-49D2-A2EC-D88EA58A5F1F}"/>
              </a:ext>
            </a:extLst>
          </p:cNvPr>
          <p:cNvGrpSpPr/>
          <p:nvPr/>
        </p:nvGrpSpPr>
        <p:grpSpPr>
          <a:xfrm>
            <a:off x="8352483" y="5638612"/>
            <a:ext cx="3700891" cy="478710"/>
            <a:chOff x="8285860" y="5638612"/>
            <a:chExt cx="3700891" cy="478710"/>
          </a:xfrm>
        </p:grpSpPr>
        <p:cxnSp>
          <p:nvCxnSpPr>
            <p:cNvPr id="22" name="Shape 139">
              <a:extLst>
                <a:ext uri="{FF2B5EF4-FFF2-40B4-BE49-F238E27FC236}">
                  <a16:creationId xmlns:a16="http://schemas.microsoft.com/office/drawing/2014/main" id="{C442DC5A-1A00-4197-843E-725CAD7C366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85860" y="5877199"/>
              <a:ext cx="1729664" cy="0"/>
            </a:xfrm>
            <a:prstGeom prst="straightConnector1">
              <a:avLst/>
            </a:prstGeom>
            <a:noFill/>
            <a:ln w="38100" cap="flat" cmpd="sng">
              <a:solidFill>
                <a:srgbClr val="C00000"/>
              </a:solidFill>
              <a:prstDash val="solid"/>
              <a:miter lim="800000"/>
              <a:headEnd type="none" w="sm" len="sm"/>
              <a:tailEnd type="stealth" w="med" len="med"/>
            </a:ln>
          </p:spPr>
        </p:cxnSp>
        <p:sp>
          <p:nvSpPr>
            <p:cNvPr id="26" name="Shape 129">
              <a:extLst>
                <a:ext uri="{FF2B5EF4-FFF2-40B4-BE49-F238E27FC236}">
                  <a16:creationId xmlns:a16="http://schemas.microsoft.com/office/drawing/2014/main" id="{C6E2C158-FC22-40DC-B5B7-3B2AE213B25D}"/>
                </a:ext>
              </a:extLst>
            </p:cNvPr>
            <p:cNvSpPr/>
            <p:nvPr/>
          </p:nvSpPr>
          <p:spPr>
            <a:xfrm>
              <a:off x="10014785" y="5638612"/>
              <a:ext cx="1971966" cy="478710"/>
            </a:xfrm>
            <a:prstGeom prst="snip1Rect">
              <a:avLst>
                <a:gd name="adj" fmla="val 16667"/>
              </a:avLst>
            </a:prstGeom>
            <a:noFill/>
            <a:ln w="38100" cap="flat" cmpd="sng">
              <a:solidFill>
                <a:srgbClr val="C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200" b="0" i="0" u="none" strike="noStrike" cap="none" dirty="0">
                  <a:solidFill>
                    <a:srgbClr val="387381"/>
                  </a:solidFill>
                  <a:latin typeface="Calibri"/>
                  <a:ea typeface="Calibri"/>
                  <a:cs typeface="Calibri"/>
                  <a:sym typeface="Calibri"/>
                </a:rPr>
                <a:t>Sous-traitants éventuels de l’entreprise</a:t>
              </a:r>
              <a:endParaRPr dirty="0"/>
            </a:p>
          </p:txBody>
        </p:sp>
      </p:grpSp>
      <p:pic>
        <p:nvPicPr>
          <p:cNvPr id="6" name="Picture 6">
            <a:extLst>
              <a:ext uri="{FF2B5EF4-FFF2-40B4-BE49-F238E27FC236}">
                <a16:creationId xmlns:a16="http://schemas.microsoft.com/office/drawing/2014/main" id="{9DD10099-4227-4D5E-9028-C0DA9D1AEE6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6579" y="2508401"/>
            <a:ext cx="5272561" cy="1733480"/>
          </a:xfrm>
          <a:prstGeom prst="rect">
            <a:avLst/>
          </a:prstGeom>
        </p:spPr>
      </p:pic>
      <p:sp>
        <p:nvSpPr>
          <p:cNvPr id="24" name="Shape 129">
            <a:extLst>
              <a:ext uri="{FF2B5EF4-FFF2-40B4-BE49-F238E27FC236}">
                <a16:creationId xmlns:a16="http://schemas.microsoft.com/office/drawing/2014/main" id="{10D3B642-36DA-4358-B1B7-DE2B7816786A}"/>
              </a:ext>
            </a:extLst>
          </p:cNvPr>
          <p:cNvSpPr/>
          <p:nvPr/>
        </p:nvSpPr>
        <p:spPr>
          <a:xfrm>
            <a:off x="400335" y="2877547"/>
            <a:ext cx="715134" cy="272924"/>
          </a:xfrm>
          <a:prstGeom prst="snip1Rect">
            <a:avLst>
              <a:gd name="adj" fmla="val 16667"/>
            </a:avLst>
          </a:prstGeom>
          <a:noFill/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cxnSp>
        <p:nvCxnSpPr>
          <p:cNvPr id="25" name="Shape 139">
            <a:extLst>
              <a:ext uri="{FF2B5EF4-FFF2-40B4-BE49-F238E27FC236}">
                <a16:creationId xmlns:a16="http://schemas.microsoft.com/office/drawing/2014/main" id="{27660E28-8EA7-4DDF-8559-F3E5904D8B87}"/>
              </a:ext>
            </a:extLst>
          </p:cNvPr>
          <p:cNvCxnSpPr>
            <a:cxnSpLocks/>
          </p:cNvCxnSpPr>
          <p:nvPr/>
        </p:nvCxnSpPr>
        <p:spPr>
          <a:xfrm flipV="1">
            <a:off x="1128134" y="3012760"/>
            <a:ext cx="4702454" cy="11968"/>
          </a:xfrm>
          <a:prstGeom prst="straightConnector1">
            <a:avLst/>
          </a:prstGeom>
          <a:noFill/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9188A12-65E9-49DC-8C49-CC1F45BE4778}"/>
              </a:ext>
            </a:extLst>
          </p:cNvPr>
          <p:cNvGrpSpPr/>
          <p:nvPr/>
        </p:nvGrpSpPr>
        <p:grpSpPr>
          <a:xfrm>
            <a:off x="8566477" y="4298326"/>
            <a:ext cx="3477651" cy="636939"/>
            <a:chOff x="8499854" y="4298326"/>
            <a:chExt cx="3477651" cy="636939"/>
          </a:xfrm>
        </p:grpSpPr>
        <p:cxnSp>
          <p:nvCxnSpPr>
            <p:cNvPr id="36" name="Shape 139">
              <a:extLst>
                <a:ext uri="{FF2B5EF4-FFF2-40B4-BE49-F238E27FC236}">
                  <a16:creationId xmlns:a16="http://schemas.microsoft.com/office/drawing/2014/main" id="{262AB811-A88F-44E0-B422-294FB2DC5AE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499854" y="4372317"/>
              <a:ext cx="1493934" cy="235382"/>
            </a:xfrm>
            <a:prstGeom prst="straightConnector1">
              <a:avLst/>
            </a:prstGeom>
            <a:noFill/>
            <a:ln w="38100" cap="flat" cmpd="sng">
              <a:solidFill>
                <a:srgbClr val="C00000"/>
              </a:solidFill>
              <a:prstDash val="solid"/>
              <a:miter lim="800000"/>
              <a:headEnd type="none" w="sm" len="sm"/>
              <a:tailEnd type="stealth" w="med" len="med"/>
            </a:ln>
          </p:spPr>
        </p:cxnSp>
        <p:sp>
          <p:nvSpPr>
            <p:cNvPr id="37" name="Shape 129">
              <a:extLst>
                <a:ext uri="{FF2B5EF4-FFF2-40B4-BE49-F238E27FC236}">
                  <a16:creationId xmlns:a16="http://schemas.microsoft.com/office/drawing/2014/main" id="{B91EAC15-0EF6-44BF-9B3D-C2C8C7DDC51A}"/>
                </a:ext>
              </a:extLst>
            </p:cNvPr>
            <p:cNvSpPr/>
            <p:nvPr/>
          </p:nvSpPr>
          <p:spPr>
            <a:xfrm>
              <a:off x="10009703" y="4298326"/>
              <a:ext cx="1967802" cy="636939"/>
            </a:xfrm>
            <a:prstGeom prst="snip1Rect">
              <a:avLst>
                <a:gd name="adj" fmla="val 16667"/>
              </a:avLst>
            </a:prstGeom>
            <a:noFill/>
            <a:ln w="38100" cap="flat" cmpd="sng">
              <a:solidFill>
                <a:srgbClr val="C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200" b="0" i="0" u="none" strike="noStrike" cap="none" dirty="0">
                  <a:solidFill>
                    <a:srgbClr val="387381"/>
                  </a:solidFill>
                  <a:latin typeface="Calibri"/>
                  <a:ea typeface="Calibri"/>
                  <a:cs typeface="Calibri"/>
                  <a:sym typeface="Calibri"/>
                </a:rPr>
                <a:t>Pour les profils Entreprise, attribuer l’entreprise de rattachement</a:t>
              </a:r>
              <a:endParaRPr dirty="0"/>
            </a:p>
          </p:txBody>
        </p:sp>
        <p:cxnSp>
          <p:nvCxnSpPr>
            <p:cNvPr id="27" name="Shape 139">
              <a:extLst>
                <a:ext uri="{FF2B5EF4-FFF2-40B4-BE49-F238E27FC236}">
                  <a16:creationId xmlns:a16="http://schemas.microsoft.com/office/drawing/2014/main" id="{93DD7B0B-6D9C-4228-A595-76BAF56D4E0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562313" y="4510926"/>
              <a:ext cx="766205" cy="331436"/>
            </a:xfrm>
            <a:prstGeom prst="straightConnector1">
              <a:avLst/>
            </a:prstGeom>
            <a:noFill/>
            <a:ln w="38100" cap="flat" cmpd="sng">
              <a:solidFill>
                <a:srgbClr val="C00000"/>
              </a:solidFill>
              <a:prstDash val="solid"/>
              <a:miter lim="800000"/>
              <a:headEnd type="none" w="sm" len="sm"/>
              <a:tailEnd type="stealth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14692350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1" name="Shape 101"/>
          <p:cNvGraphicFramePr/>
          <p:nvPr>
            <p:extLst>
              <p:ext uri="{D42A27DB-BD31-4B8C-83A1-F6EECF244321}">
                <p14:modId xmlns:p14="http://schemas.microsoft.com/office/powerpoint/2010/main" val="2291704261"/>
              </p:ext>
            </p:extLst>
          </p:nvPr>
        </p:nvGraphicFramePr>
        <p:xfrm>
          <a:off x="389613" y="843541"/>
          <a:ext cx="9738060" cy="5170918"/>
        </p:xfrm>
        <a:graphic>
          <a:graphicData uri="http://schemas.openxmlformats.org/drawingml/2006/table">
            <a:tbl>
              <a:tblPr firstRow="1" bandRow="1">
                <a:noFill/>
                <a:tableStyleId>{5AA5F5BF-63B1-4212-8472-01D5BF5C944E}</a:tableStyleId>
              </a:tblPr>
              <a:tblGrid>
                <a:gridCol w="9738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70918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1" u="sng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Etape 4 – Paramétrer les SESSIONS &gt; Suivi Patrimonial</a:t>
                      </a:r>
                      <a:endParaRPr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b="0" u="none" strike="noStrike" cap="none" dirty="0">
                          <a:solidFill>
                            <a:schemeClr val="dk1"/>
                          </a:solidFill>
                          <a:latin typeface="Calibri"/>
                          <a:cs typeface="Calibri"/>
                          <a:sym typeface="Calibri"/>
                        </a:rPr>
                        <a:t>Cliquez sur [</a:t>
                      </a:r>
                      <a:r>
                        <a:rPr lang="fr-FR" sz="1200" b="0" u="none" strike="noStrike" cap="none" dirty="0" err="1">
                          <a:solidFill>
                            <a:schemeClr val="dk1"/>
                          </a:solidFill>
                          <a:latin typeface="Calibri"/>
                          <a:cs typeface="Calibri"/>
                          <a:sym typeface="Calibri"/>
                        </a:rPr>
                        <a:t>Take</a:t>
                      </a:r>
                      <a:r>
                        <a:rPr lang="fr-FR" sz="1200" b="0" u="none" strike="noStrike" cap="none" dirty="0">
                          <a:solidFill>
                            <a:schemeClr val="dk1"/>
                          </a:solidFill>
                          <a:latin typeface="Calibri"/>
                          <a:cs typeface="Calibri"/>
                          <a:sym typeface="Calibri"/>
                        </a:rPr>
                        <a:t> me to] puis [Sessions].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fr-FR" sz="1200" b="0" u="none" strike="noStrike" cap="none" dirty="0">
                        <a:solidFill>
                          <a:schemeClr val="dk1"/>
                        </a:solidFill>
                        <a:latin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fr-FR" sz="1200" b="0" u="none" strike="noStrike" cap="none" dirty="0">
                        <a:solidFill>
                          <a:schemeClr val="dk1"/>
                        </a:solidFill>
                        <a:latin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fr-FR" sz="1200" b="0" u="none" strike="noStrike" cap="none" dirty="0">
                        <a:solidFill>
                          <a:schemeClr val="dk1"/>
                        </a:solidFill>
                        <a:latin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b="0" u="none" strike="noStrike" cap="none" dirty="0">
                          <a:solidFill>
                            <a:schemeClr val="dk1"/>
                          </a:solidFill>
                          <a:latin typeface="Calibri"/>
                          <a:cs typeface="Calibri"/>
                          <a:sym typeface="Calibri"/>
                        </a:rPr>
                        <a:t>Vérifiez le nom, préfixe, utilisateurs autorisés et nombre de niveau de workflow.</a:t>
                      </a:r>
                      <a:endParaRPr lang="fr-FR" sz="1200" b="0" i="0" u="none" strike="noStrike" cap="none" dirty="0">
                        <a:solidFill>
                          <a:schemeClr val="dk1"/>
                        </a:solidFill>
                        <a:latin typeface="Calibri"/>
                        <a:cs typeface="Calibri"/>
                        <a:sym typeface="Arial"/>
                      </a:endParaRPr>
                    </a:p>
                  </a:txBody>
                  <a:tcPr marL="91450" marR="91450" marT="45725" marB="457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" name="Picture 3">
            <a:extLst>
              <a:ext uri="{FF2B5EF4-FFF2-40B4-BE49-F238E27FC236}">
                <a16:creationId xmlns:a16="http://schemas.microsoft.com/office/drawing/2014/main" id="{1E9957CD-3E25-4574-9357-56C95F105A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8215" y="2361163"/>
            <a:ext cx="8851623" cy="35520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44ED6BF2-D428-4A33-B204-76F591906F6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3869"/>
          <a:stretch/>
        </p:blipFill>
        <p:spPr>
          <a:xfrm>
            <a:off x="5981622" y="764235"/>
            <a:ext cx="3131438" cy="1491812"/>
          </a:xfrm>
          <a:prstGeom prst="rect">
            <a:avLst/>
          </a:prstGeom>
        </p:spPr>
      </p:pic>
      <p:sp>
        <p:nvSpPr>
          <p:cNvPr id="99" name="Shape 99"/>
          <p:cNvSpPr/>
          <p:nvPr/>
        </p:nvSpPr>
        <p:spPr>
          <a:xfrm>
            <a:off x="65314" y="43543"/>
            <a:ext cx="12022183" cy="6743882"/>
          </a:xfrm>
          <a:prstGeom prst="snip1Rect">
            <a:avLst>
              <a:gd name="adj" fmla="val 34175"/>
            </a:avLst>
          </a:prstGeom>
          <a:noFill/>
          <a:ln w="19050" cmpd="sng">
            <a:gradFill flip="none" rotWithShape="1">
              <a:gsLst>
                <a:gs pos="0">
                  <a:srgbClr val="387381"/>
                </a:gs>
                <a:gs pos="43000">
                  <a:schemeClr val="bg1"/>
                </a:gs>
                <a:gs pos="57000">
                  <a:schemeClr val="bg1"/>
                </a:gs>
                <a:gs pos="100000">
                  <a:srgbClr val="7030A0"/>
                </a:gs>
              </a:gsLst>
              <a:lin ang="2700000" scaled="1"/>
              <a:tileRect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105" name="Shape 10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33876" y="0"/>
            <a:ext cx="1438910" cy="143891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Shape 93">
            <a:extLst>
              <a:ext uri="{FF2B5EF4-FFF2-40B4-BE49-F238E27FC236}">
                <a16:creationId xmlns:a16="http://schemas.microsoft.com/office/drawing/2014/main" id="{E7E4E2BC-24C2-4E67-95BA-C757F2305A8E}"/>
              </a:ext>
            </a:extLst>
          </p:cNvPr>
          <p:cNvSpPr txBox="1">
            <a:spLocks/>
          </p:cNvSpPr>
          <p:nvPr/>
        </p:nvSpPr>
        <p:spPr>
          <a:xfrm>
            <a:off x="283029" y="279175"/>
            <a:ext cx="9353340" cy="5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>
              <a:spcBef>
                <a:spcPts val="0"/>
              </a:spcBef>
              <a:buClr>
                <a:srgbClr val="387381"/>
              </a:buClr>
            </a:pPr>
            <a:r>
              <a:rPr lang="fr-FR" kern="1200" dirty="0">
                <a:solidFill>
                  <a:srgbClr val="38738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Support – Administration &gt; </a:t>
            </a:r>
            <a:r>
              <a:rPr lang="fr-FR" kern="1200" dirty="0">
                <a:solidFill>
                  <a:srgbClr val="38738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Suivi Patrimonial </a:t>
            </a:r>
            <a:r>
              <a:rPr lang="fr-FR" kern="1200" dirty="0">
                <a:solidFill>
                  <a:srgbClr val="38738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fld id="{00000000-1234-1234-1234-123412341234}" type="slidenum">
              <a:rPr lang="fr-FR" kern="1200">
                <a:solidFill>
                  <a:srgbClr val="38738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pPr marL="0" lvl="0" indent="0" algn="l">
                <a:spcBef>
                  <a:spcPts val="0"/>
                </a:spcBef>
                <a:buClr>
                  <a:srgbClr val="387381"/>
                </a:buClr>
              </a:pPr>
              <a:t>8</a:t>
            </a:fld>
            <a:r>
              <a:rPr lang="fr-FR" kern="1200" dirty="0">
                <a:solidFill>
                  <a:srgbClr val="38738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/ </a:t>
            </a:r>
          </a:p>
        </p:txBody>
      </p:sp>
      <p:graphicFrame>
        <p:nvGraphicFramePr>
          <p:cNvPr id="20" name="Shape 91">
            <a:extLst>
              <a:ext uri="{FF2B5EF4-FFF2-40B4-BE49-F238E27FC236}">
                <a16:creationId xmlns:a16="http://schemas.microsoft.com/office/drawing/2014/main" id="{175B01C4-B5B3-44D6-8367-25610A4F6390}"/>
              </a:ext>
            </a:extLst>
          </p:cNvPr>
          <p:cNvGraphicFramePr/>
          <p:nvPr/>
        </p:nvGraphicFramePr>
        <p:xfrm>
          <a:off x="283029" y="6398845"/>
          <a:ext cx="11524725" cy="274330"/>
        </p:xfrm>
        <a:graphic>
          <a:graphicData uri="http://schemas.openxmlformats.org/drawingml/2006/table">
            <a:tbl>
              <a:tblPr firstRow="1" bandRow="1">
                <a:noFill/>
                <a:tableStyleId>{5AA5F5BF-63B1-4212-8472-01D5BF5C944E}</a:tableStyleId>
              </a:tblPr>
              <a:tblGrid>
                <a:gridCol w="11524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42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b="0" u="none" strike="noStrike" cap="none" dirty="0">
                          <a:solidFill>
                            <a:srgbClr val="38738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Copyright – </a:t>
                      </a:r>
                      <a:r>
                        <a:rPr lang="fr-FR" sz="1200" b="0" u="none" strike="noStrike" cap="none" dirty="0">
                          <a:solidFill>
                            <a:srgbClr val="387381"/>
                          </a:solidFill>
                          <a:latin typeface="Calibri"/>
                          <a:ea typeface="Calibri"/>
                          <a:cs typeface="Calibri"/>
                        </a:rPr>
                        <a:t>2020</a:t>
                      </a:r>
                      <a:r>
                        <a:rPr lang="fr-FR" sz="1200" b="0" u="none" strike="noStrike" cap="none" dirty="0">
                          <a:solidFill>
                            <a:srgbClr val="38738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– </a:t>
                      </a:r>
                      <a:r>
                        <a:rPr lang="fr-FR" sz="1200" b="0" u="none" strike="noStrike" cap="none" dirty="0" err="1">
                          <a:solidFill>
                            <a:srgbClr val="38738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IDCapture</a:t>
                      </a:r>
                      <a:r>
                        <a:rPr lang="fr-FR" sz="1200" b="0" u="none" strike="noStrike" cap="none" dirty="0">
                          <a:solidFill>
                            <a:srgbClr val="38738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SAS – </a:t>
                      </a:r>
                      <a:r>
                        <a:rPr lang="fr-FR" sz="1200" b="0" u="sng" strike="noStrike" cap="none" dirty="0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6"/>
                        </a:rPr>
                        <a:t>support@idcapture.fr</a:t>
                      </a:r>
                      <a:endParaRPr sz="1200" b="0" u="none" strike="noStrike" cap="none" dirty="0">
                        <a:solidFill>
                          <a:srgbClr val="38738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1" name="Shape 129">
            <a:extLst>
              <a:ext uri="{FF2B5EF4-FFF2-40B4-BE49-F238E27FC236}">
                <a16:creationId xmlns:a16="http://schemas.microsoft.com/office/drawing/2014/main" id="{D1AB2F91-A11F-4A36-B61D-392C6C3E57B6}"/>
              </a:ext>
            </a:extLst>
          </p:cNvPr>
          <p:cNvSpPr/>
          <p:nvPr/>
        </p:nvSpPr>
        <p:spPr>
          <a:xfrm>
            <a:off x="7581976" y="1270703"/>
            <a:ext cx="952169" cy="586201"/>
          </a:xfrm>
          <a:prstGeom prst="snip1Rect">
            <a:avLst>
              <a:gd name="adj" fmla="val 16667"/>
            </a:avLst>
          </a:prstGeom>
          <a:noFill/>
          <a:ln w="38100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" name="Shape 129">
            <a:extLst>
              <a:ext uri="{FF2B5EF4-FFF2-40B4-BE49-F238E27FC236}">
                <a16:creationId xmlns:a16="http://schemas.microsoft.com/office/drawing/2014/main" id="{10D3B642-36DA-4358-B1B7-DE2B7816786A}"/>
              </a:ext>
            </a:extLst>
          </p:cNvPr>
          <p:cNvSpPr/>
          <p:nvPr/>
        </p:nvSpPr>
        <p:spPr>
          <a:xfrm>
            <a:off x="5434775" y="3836717"/>
            <a:ext cx="1227129" cy="243297"/>
          </a:xfrm>
          <a:prstGeom prst="snip1Rect">
            <a:avLst>
              <a:gd name="adj" fmla="val 16667"/>
            </a:avLst>
          </a:prstGeom>
          <a:noFill/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cxnSp>
        <p:nvCxnSpPr>
          <p:cNvPr id="31" name="Shape 139">
            <a:extLst>
              <a:ext uri="{FF2B5EF4-FFF2-40B4-BE49-F238E27FC236}">
                <a16:creationId xmlns:a16="http://schemas.microsoft.com/office/drawing/2014/main" id="{0E7ACDC8-9E92-47EE-A157-9DBB43064144}"/>
              </a:ext>
            </a:extLst>
          </p:cNvPr>
          <p:cNvCxnSpPr>
            <a:cxnSpLocks/>
          </p:cNvCxnSpPr>
          <p:nvPr/>
        </p:nvCxnSpPr>
        <p:spPr>
          <a:xfrm>
            <a:off x="1631647" y="4321256"/>
            <a:ext cx="2051356" cy="12424"/>
          </a:xfrm>
          <a:prstGeom prst="straightConnector1">
            <a:avLst/>
          </a:prstGeom>
          <a:noFill/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23" name="Shape 139">
            <a:extLst>
              <a:ext uri="{FF2B5EF4-FFF2-40B4-BE49-F238E27FC236}">
                <a16:creationId xmlns:a16="http://schemas.microsoft.com/office/drawing/2014/main" id="{39672915-8EE3-4FEE-A5AA-EED01646A0BF}"/>
              </a:ext>
            </a:extLst>
          </p:cNvPr>
          <p:cNvCxnSpPr>
            <a:cxnSpLocks/>
          </p:cNvCxnSpPr>
          <p:nvPr/>
        </p:nvCxnSpPr>
        <p:spPr>
          <a:xfrm flipH="1">
            <a:off x="9214524" y="4316333"/>
            <a:ext cx="959338" cy="0"/>
          </a:xfrm>
          <a:prstGeom prst="straightConnector1">
            <a:avLst/>
          </a:prstGeom>
          <a:noFill/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37" name="Shape 129">
            <a:extLst>
              <a:ext uri="{FF2B5EF4-FFF2-40B4-BE49-F238E27FC236}">
                <a16:creationId xmlns:a16="http://schemas.microsoft.com/office/drawing/2014/main" id="{B91EAC15-0EF6-44BF-9B3D-C2C8C7DDC51A}"/>
              </a:ext>
            </a:extLst>
          </p:cNvPr>
          <p:cNvSpPr/>
          <p:nvPr/>
        </p:nvSpPr>
        <p:spPr>
          <a:xfrm>
            <a:off x="264350" y="3738482"/>
            <a:ext cx="1357328" cy="265878"/>
          </a:xfrm>
          <a:prstGeom prst="snip1Rect">
            <a:avLst>
              <a:gd name="adj" fmla="val 16667"/>
            </a:avLst>
          </a:prstGeom>
          <a:noFill/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0" i="0" u="none" strike="noStrike" cap="none" dirty="0">
                <a:solidFill>
                  <a:srgbClr val="387381"/>
                </a:solidFill>
                <a:latin typeface="Calibri"/>
                <a:ea typeface="Calibri"/>
                <a:cs typeface="Calibri"/>
                <a:sym typeface="Calibri"/>
              </a:rPr>
              <a:t>Nom de la session</a:t>
            </a:r>
            <a:endParaRPr dirty="0"/>
          </a:p>
        </p:txBody>
      </p:sp>
      <p:sp>
        <p:nvSpPr>
          <p:cNvPr id="26" name="Shape 129">
            <a:extLst>
              <a:ext uri="{FF2B5EF4-FFF2-40B4-BE49-F238E27FC236}">
                <a16:creationId xmlns:a16="http://schemas.microsoft.com/office/drawing/2014/main" id="{8E8F3D0D-1FD4-4FCF-8739-0C476C35BB3E}"/>
              </a:ext>
            </a:extLst>
          </p:cNvPr>
          <p:cNvSpPr/>
          <p:nvPr/>
        </p:nvSpPr>
        <p:spPr>
          <a:xfrm>
            <a:off x="282601" y="4171922"/>
            <a:ext cx="1357328" cy="265878"/>
          </a:xfrm>
          <a:prstGeom prst="snip1Rect">
            <a:avLst>
              <a:gd name="adj" fmla="val 16667"/>
            </a:avLst>
          </a:prstGeom>
          <a:noFill/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0" i="0" u="none" strike="noStrike" cap="none" dirty="0">
                <a:solidFill>
                  <a:srgbClr val="387381"/>
                </a:solidFill>
                <a:latin typeface="Calibri"/>
                <a:ea typeface="Calibri"/>
                <a:cs typeface="Calibri"/>
                <a:sym typeface="Calibri"/>
              </a:rPr>
              <a:t>Préfixe</a:t>
            </a:r>
            <a:endParaRPr dirty="0"/>
          </a:p>
        </p:txBody>
      </p:sp>
      <p:sp>
        <p:nvSpPr>
          <p:cNvPr id="27" name="Shape 129">
            <a:extLst>
              <a:ext uri="{FF2B5EF4-FFF2-40B4-BE49-F238E27FC236}">
                <a16:creationId xmlns:a16="http://schemas.microsoft.com/office/drawing/2014/main" id="{7017C4EA-11A0-43FA-B75C-29C2D881B80D}"/>
              </a:ext>
            </a:extLst>
          </p:cNvPr>
          <p:cNvSpPr/>
          <p:nvPr/>
        </p:nvSpPr>
        <p:spPr>
          <a:xfrm>
            <a:off x="5433593" y="4198057"/>
            <a:ext cx="1227129" cy="243297"/>
          </a:xfrm>
          <a:prstGeom prst="snip1Rect">
            <a:avLst>
              <a:gd name="adj" fmla="val 16667"/>
            </a:avLst>
          </a:prstGeom>
          <a:noFill/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8" name="Shape 129">
            <a:extLst>
              <a:ext uri="{FF2B5EF4-FFF2-40B4-BE49-F238E27FC236}">
                <a16:creationId xmlns:a16="http://schemas.microsoft.com/office/drawing/2014/main" id="{7BBF26C7-39A2-4CB8-9871-BE0CEA7FC32F}"/>
              </a:ext>
            </a:extLst>
          </p:cNvPr>
          <p:cNvSpPr/>
          <p:nvPr/>
        </p:nvSpPr>
        <p:spPr>
          <a:xfrm>
            <a:off x="10174128" y="4116898"/>
            <a:ext cx="1568301" cy="395493"/>
          </a:xfrm>
          <a:prstGeom prst="snip1Rect">
            <a:avLst>
              <a:gd name="adj" fmla="val 16667"/>
            </a:avLst>
          </a:prstGeom>
          <a:noFill/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0" i="0" u="none" strike="noStrike" cap="none" dirty="0">
                <a:solidFill>
                  <a:srgbClr val="387381"/>
                </a:solidFill>
                <a:latin typeface="Calibri"/>
                <a:ea typeface="Calibri"/>
                <a:cs typeface="Calibri"/>
                <a:sym typeface="Calibri"/>
              </a:rPr>
              <a:t>Liste des utilisateurs autorisés</a:t>
            </a:r>
            <a:endParaRPr dirty="0"/>
          </a:p>
        </p:txBody>
      </p:sp>
      <p:sp>
        <p:nvSpPr>
          <p:cNvPr id="32" name="Shape 129">
            <a:extLst>
              <a:ext uri="{FF2B5EF4-FFF2-40B4-BE49-F238E27FC236}">
                <a16:creationId xmlns:a16="http://schemas.microsoft.com/office/drawing/2014/main" id="{7038962E-0CBA-4A63-BA61-8B4BEF06114C}"/>
              </a:ext>
            </a:extLst>
          </p:cNvPr>
          <p:cNvSpPr/>
          <p:nvPr/>
        </p:nvSpPr>
        <p:spPr>
          <a:xfrm>
            <a:off x="4487120" y="5753251"/>
            <a:ext cx="3178569" cy="432620"/>
          </a:xfrm>
          <a:prstGeom prst="snip1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lvl="0" algn="ctr"/>
            <a:r>
              <a:rPr lang="fr-FR" sz="1200" b="1" dirty="0">
                <a:solidFill>
                  <a:srgbClr val="C00000"/>
                </a:solidFill>
                <a:latin typeface="Calibri"/>
                <a:cs typeface="Calibri"/>
                <a:sym typeface="Calibri"/>
              </a:rPr>
              <a:t>/!\ Pensez à sauvegarder à chaque étape /!\</a:t>
            </a:r>
            <a:endParaRPr b="1" dirty="0">
              <a:solidFill>
                <a:srgbClr val="C00000"/>
              </a:solidFill>
            </a:endParaRPr>
          </a:p>
        </p:txBody>
      </p:sp>
      <p:cxnSp>
        <p:nvCxnSpPr>
          <p:cNvPr id="25" name="Shape 139">
            <a:extLst>
              <a:ext uri="{FF2B5EF4-FFF2-40B4-BE49-F238E27FC236}">
                <a16:creationId xmlns:a16="http://schemas.microsoft.com/office/drawing/2014/main" id="{D05E59C7-0242-4220-9C6B-4699BDAB4A83}"/>
              </a:ext>
            </a:extLst>
          </p:cNvPr>
          <p:cNvCxnSpPr>
            <a:cxnSpLocks/>
          </p:cNvCxnSpPr>
          <p:nvPr/>
        </p:nvCxnSpPr>
        <p:spPr>
          <a:xfrm>
            <a:off x="1621678" y="3917394"/>
            <a:ext cx="2063780" cy="0"/>
          </a:xfrm>
          <a:prstGeom prst="straightConnector1">
            <a:avLst/>
          </a:prstGeom>
          <a:noFill/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stealth" w="med" len="med"/>
          </a:ln>
        </p:spPr>
      </p:cxnSp>
    </p:spTree>
    <p:extLst>
      <p:ext uri="{BB962C8B-B14F-4D97-AF65-F5344CB8AC3E}">
        <p14:creationId xmlns:p14="http://schemas.microsoft.com/office/powerpoint/2010/main" val="14664623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1" name="Shape 101"/>
          <p:cNvGraphicFramePr/>
          <p:nvPr>
            <p:extLst>
              <p:ext uri="{D42A27DB-BD31-4B8C-83A1-F6EECF244321}">
                <p14:modId xmlns:p14="http://schemas.microsoft.com/office/powerpoint/2010/main" val="3920307050"/>
              </p:ext>
            </p:extLst>
          </p:nvPr>
        </p:nvGraphicFramePr>
        <p:xfrm>
          <a:off x="389613" y="843541"/>
          <a:ext cx="9738060" cy="5170918"/>
        </p:xfrm>
        <a:graphic>
          <a:graphicData uri="http://schemas.openxmlformats.org/drawingml/2006/table">
            <a:tbl>
              <a:tblPr firstRow="1" bandRow="1">
                <a:noFill/>
                <a:tableStyleId>{5AA5F5BF-63B1-4212-8472-01D5BF5C944E}</a:tableStyleId>
              </a:tblPr>
              <a:tblGrid>
                <a:gridCol w="9738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70918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1" u="sng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Etape 4 – Paramétrer les SESSIONS &gt; Suivi Patrimonial</a:t>
                      </a:r>
                      <a:endParaRPr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b="0" u="none" strike="noStrike" cap="none" dirty="0">
                          <a:solidFill>
                            <a:schemeClr val="dk1"/>
                          </a:solidFill>
                          <a:latin typeface="Calibri"/>
                          <a:cs typeface="Calibri"/>
                          <a:sym typeface="Calibri"/>
                        </a:rPr>
                        <a:t>En fonction du workflow défini,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b="0" u="none" strike="noStrike" cap="none" dirty="0">
                          <a:solidFill>
                            <a:schemeClr val="dk1"/>
                          </a:solidFill>
                          <a:latin typeface="Calibri"/>
                          <a:cs typeface="Calibri"/>
                          <a:sym typeface="Calibri"/>
                        </a:rPr>
                        <a:t>faites glisser les utilisateurs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b="0" u="none" strike="noStrike" cap="none" dirty="0">
                          <a:solidFill>
                            <a:schemeClr val="dk1"/>
                          </a:solidFill>
                          <a:latin typeface="Calibri"/>
                          <a:cs typeface="Calibri"/>
                          <a:sym typeface="Calibri"/>
                        </a:rPr>
                        <a:t>d’un niveau vers un autre.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fr-FR" sz="1200" b="0" u="none" strike="noStrike" cap="none" dirty="0">
                        <a:solidFill>
                          <a:schemeClr val="dk1"/>
                        </a:solidFill>
                        <a:latin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fr-FR" sz="1200" b="0" u="none" strike="noStrike" cap="none" dirty="0">
                        <a:solidFill>
                          <a:schemeClr val="dk1"/>
                        </a:solidFill>
                        <a:latin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fr-FR" sz="1200" b="0" u="none" strike="noStrike" cap="none" dirty="0">
                        <a:solidFill>
                          <a:schemeClr val="dk1"/>
                        </a:solidFill>
                        <a:latin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fr-FR" sz="1200" b="0" u="none" strike="noStrike" cap="none" dirty="0">
                        <a:solidFill>
                          <a:schemeClr val="dk1"/>
                        </a:solidFill>
                        <a:latin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fr-FR" sz="1200" b="0" u="none" strike="noStrike" cap="none" dirty="0">
                        <a:solidFill>
                          <a:schemeClr val="dk1"/>
                        </a:solidFill>
                        <a:latin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fr-FR" sz="1200" b="0" u="none" strike="noStrike" cap="none" dirty="0">
                        <a:solidFill>
                          <a:schemeClr val="dk1"/>
                        </a:solidFill>
                        <a:latin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fr-FR" sz="1200" b="0" u="none" strike="noStrike" cap="none" dirty="0">
                        <a:solidFill>
                          <a:schemeClr val="dk1"/>
                        </a:solidFill>
                        <a:latin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fr-FR" sz="1200" b="0" u="none" strike="noStrike" cap="none" dirty="0">
                        <a:solidFill>
                          <a:schemeClr val="dk1"/>
                        </a:solidFill>
                        <a:latin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fr-FR" sz="1200" b="0" u="none" strike="noStrike" cap="none" dirty="0">
                        <a:solidFill>
                          <a:schemeClr val="dk1"/>
                        </a:solidFill>
                        <a:latin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fr-FR" sz="1200" b="0" u="none" strike="noStrike" cap="none" dirty="0">
                        <a:solidFill>
                          <a:schemeClr val="dk1"/>
                        </a:solidFill>
                        <a:latin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fr-FR" sz="1200" b="0" u="none" strike="noStrike" cap="none" dirty="0">
                        <a:solidFill>
                          <a:schemeClr val="dk1"/>
                        </a:solidFill>
                        <a:latin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fr-FR" sz="1200" b="0" u="none" strike="noStrike" cap="none" dirty="0">
                        <a:solidFill>
                          <a:schemeClr val="dk1"/>
                        </a:solidFill>
                        <a:latin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fr-FR" sz="1200" b="0" u="none" strike="noStrike" cap="none" dirty="0">
                        <a:solidFill>
                          <a:schemeClr val="dk1"/>
                        </a:solidFill>
                        <a:latin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fr-FR" sz="1200" b="0" u="none" strike="noStrike" cap="none" dirty="0">
                        <a:solidFill>
                          <a:schemeClr val="dk1"/>
                        </a:solidFill>
                        <a:latin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b="0" u="none" strike="noStrike" cap="none" dirty="0">
                          <a:solidFill>
                            <a:schemeClr val="dk1"/>
                          </a:solidFill>
                          <a:latin typeface="Calibri"/>
                          <a:cs typeface="Calibri"/>
                          <a:sym typeface="Calibri"/>
                        </a:rPr>
                        <a:t>Vérifiez le nom des statuts et leurs couleurs.</a:t>
                      </a:r>
                    </a:p>
                  </a:txBody>
                  <a:tcPr marL="91450" marR="91450" marT="45725" marB="457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9" name="Shape 99"/>
          <p:cNvSpPr/>
          <p:nvPr/>
        </p:nvSpPr>
        <p:spPr>
          <a:xfrm>
            <a:off x="65314" y="43543"/>
            <a:ext cx="12022183" cy="6743882"/>
          </a:xfrm>
          <a:prstGeom prst="snip1Rect">
            <a:avLst>
              <a:gd name="adj" fmla="val 34175"/>
            </a:avLst>
          </a:prstGeom>
          <a:noFill/>
          <a:ln w="19050" cmpd="sng">
            <a:gradFill flip="none" rotWithShape="1">
              <a:gsLst>
                <a:gs pos="0">
                  <a:srgbClr val="387381"/>
                </a:gs>
                <a:gs pos="43000">
                  <a:schemeClr val="bg1"/>
                </a:gs>
                <a:gs pos="57000">
                  <a:schemeClr val="bg1"/>
                </a:gs>
                <a:gs pos="100000">
                  <a:srgbClr val="7030A0"/>
                </a:gs>
              </a:gsLst>
              <a:lin ang="2700000" scaled="1"/>
              <a:tileRect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105" name="Shape 10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33876" y="0"/>
            <a:ext cx="1438910" cy="143891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Shape 93">
            <a:extLst>
              <a:ext uri="{FF2B5EF4-FFF2-40B4-BE49-F238E27FC236}">
                <a16:creationId xmlns:a16="http://schemas.microsoft.com/office/drawing/2014/main" id="{E7E4E2BC-24C2-4E67-95BA-C757F2305A8E}"/>
              </a:ext>
            </a:extLst>
          </p:cNvPr>
          <p:cNvSpPr txBox="1">
            <a:spLocks/>
          </p:cNvSpPr>
          <p:nvPr/>
        </p:nvSpPr>
        <p:spPr>
          <a:xfrm>
            <a:off x="283029" y="279175"/>
            <a:ext cx="9353340" cy="5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>
              <a:spcBef>
                <a:spcPts val="0"/>
              </a:spcBef>
              <a:buClr>
                <a:srgbClr val="387381"/>
              </a:buClr>
            </a:pPr>
            <a:r>
              <a:rPr lang="fr-FR" kern="1200" dirty="0">
                <a:solidFill>
                  <a:srgbClr val="38738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Support – Administration &gt; </a:t>
            </a:r>
            <a:r>
              <a:rPr lang="fr-FR" kern="1200" dirty="0">
                <a:solidFill>
                  <a:srgbClr val="38738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Suivi Patrimonial </a:t>
            </a:r>
            <a:r>
              <a:rPr lang="fr-FR" kern="1200" dirty="0">
                <a:solidFill>
                  <a:srgbClr val="38738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fld id="{00000000-1234-1234-1234-123412341234}" type="slidenum">
              <a:rPr lang="fr-FR" kern="1200">
                <a:solidFill>
                  <a:srgbClr val="38738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pPr marL="0" lvl="0" indent="0" algn="l">
                <a:spcBef>
                  <a:spcPts val="0"/>
                </a:spcBef>
                <a:buClr>
                  <a:srgbClr val="387381"/>
                </a:buClr>
              </a:pPr>
              <a:t>9</a:t>
            </a:fld>
            <a:r>
              <a:rPr lang="fr-FR" kern="1200" dirty="0">
                <a:solidFill>
                  <a:srgbClr val="38738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/ </a:t>
            </a:r>
          </a:p>
        </p:txBody>
      </p:sp>
      <p:graphicFrame>
        <p:nvGraphicFramePr>
          <p:cNvPr id="20" name="Shape 91">
            <a:extLst>
              <a:ext uri="{FF2B5EF4-FFF2-40B4-BE49-F238E27FC236}">
                <a16:creationId xmlns:a16="http://schemas.microsoft.com/office/drawing/2014/main" id="{175B01C4-B5B3-44D6-8367-25610A4F6390}"/>
              </a:ext>
            </a:extLst>
          </p:cNvPr>
          <p:cNvGraphicFramePr/>
          <p:nvPr/>
        </p:nvGraphicFramePr>
        <p:xfrm>
          <a:off x="283029" y="6398845"/>
          <a:ext cx="11524725" cy="274330"/>
        </p:xfrm>
        <a:graphic>
          <a:graphicData uri="http://schemas.openxmlformats.org/drawingml/2006/table">
            <a:tbl>
              <a:tblPr firstRow="1" bandRow="1">
                <a:noFill/>
                <a:tableStyleId>{5AA5F5BF-63B1-4212-8472-01D5BF5C944E}</a:tableStyleId>
              </a:tblPr>
              <a:tblGrid>
                <a:gridCol w="11524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42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b="0" u="none" strike="noStrike" cap="none" dirty="0">
                          <a:solidFill>
                            <a:srgbClr val="38738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Copyright – </a:t>
                      </a:r>
                      <a:r>
                        <a:rPr lang="fr-FR" sz="1200" b="0" u="none" strike="noStrike" cap="none" dirty="0">
                          <a:solidFill>
                            <a:srgbClr val="387381"/>
                          </a:solidFill>
                          <a:latin typeface="Calibri"/>
                          <a:ea typeface="Calibri"/>
                          <a:cs typeface="Calibri"/>
                        </a:rPr>
                        <a:t>2020</a:t>
                      </a:r>
                      <a:r>
                        <a:rPr lang="fr-FR" sz="1200" b="0" u="none" strike="noStrike" cap="none" dirty="0">
                          <a:solidFill>
                            <a:srgbClr val="38738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– </a:t>
                      </a:r>
                      <a:r>
                        <a:rPr lang="fr-FR" sz="1200" b="0" u="none" strike="noStrike" cap="none" dirty="0" err="1">
                          <a:solidFill>
                            <a:srgbClr val="38738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IDCapture</a:t>
                      </a:r>
                      <a:r>
                        <a:rPr lang="fr-FR" sz="1200" b="0" u="none" strike="noStrike" cap="none" dirty="0">
                          <a:solidFill>
                            <a:srgbClr val="38738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SAS – </a:t>
                      </a:r>
                      <a:r>
                        <a:rPr lang="fr-FR" sz="1200" b="0" u="sng" strike="noStrike" cap="none" dirty="0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4"/>
                        </a:rPr>
                        <a:t>support@idcapture.fr</a:t>
                      </a:r>
                      <a:endParaRPr sz="1200" b="0" u="none" strike="noStrike" cap="none" dirty="0">
                        <a:solidFill>
                          <a:srgbClr val="38738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16C6B2AE-643C-4876-B532-04339B3FF416}"/>
              </a:ext>
            </a:extLst>
          </p:cNvPr>
          <p:cNvSpPr txBox="1"/>
          <p:nvPr/>
        </p:nvSpPr>
        <p:spPr>
          <a:xfrm>
            <a:off x="914400" y="4604303"/>
            <a:ext cx="1032842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dirty="0"/>
              <a:t>Code couleur :</a:t>
            </a:r>
          </a:p>
          <a:p>
            <a:r>
              <a:rPr lang="en-US" sz="1000" dirty="0"/>
              <a:t># 70CCFF</a:t>
            </a:r>
          </a:p>
          <a:p>
            <a:r>
              <a:rPr lang="en-US" sz="1000" dirty="0"/>
              <a:t># FF00FF</a:t>
            </a:r>
          </a:p>
          <a:p>
            <a:r>
              <a:rPr lang="en-US" sz="1000" dirty="0"/>
              <a:t># FF9900</a:t>
            </a:r>
          </a:p>
          <a:p>
            <a:r>
              <a:rPr lang="en-US" sz="1000" dirty="0"/>
              <a:t># CC0000</a:t>
            </a:r>
          </a:p>
          <a:p>
            <a:r>
              <a:rPr lang="en-US" sz="1000" dirty="0"/>
              <a:t># 009933</a:t>
            </a:r>
          </a:p>
          <a:p>
            <a:r>
              <a:rPr lang="en-US" sz="1000" dirty="0"/>
              <a:t># 000000</a:t>
            </a:r>
          </a:p>
          <a:p>
            <a:r>
              <a:rPr lang="en-US" sz="1000" dirty="0"/>
              <a:t># 0033CC</a:t>
            </a:r>
          </a:p>
        </p:txBody>
      </p:sp>
      <p:pic>
        <p:nvPicPr>
          <p:cNvPr id="18" name="Picture 6">
            <a:extLst>
              <a:ext uri="{FF2B5EF4-FFF2-40B4-BE49-F238E27FC236}">
                <a16:creationId xmlns:a16="http://schemas.microsoft.com/office/drawing/2014/main" id="{2AF26411-8852-4130-B9AE-0E741FD1902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1772" t="17472" r="1073" b="18587"/>
          <a:stretch/>
        </p:blipFill>
        <p:spPr>
          <a:xfrm>
            <a:off x="1721953" y="4783120"/>
            <a:ext cx="861129" cy="1090766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A3CC2072-ECF5-4884-8DE9-0C13997F9F5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0190" b="39618"/>
          <a:stretch/>
        </p:blipFill>
        <p:spPr>
          <a:xfrm>
            <a:off x="3537876" y="1208364"/>
            <a:ext cx="5077058" cy="2998158"/>
          </a:xfrm>
          <a:prstGeom prst="rect">
            <a:avLst/>
          </a:prstGeom>
          <a:ln w="12700">
            <a:solidFill>
              <a:schemeClr val="accent6"/>
            </a:solidFill>
            <a:prstDash val="dash"/>
          </a:ln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6D66E12A-FB7E-4E0A-9E77-6391043FCF9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33530" y="4320294"/>
            <a:ext cx="6573906" cy="1845192"/>
          </a:xfrm>
          <a:prstGeom prst="rect">
            <a:avLst/>
          </a:prstGeom>
        </p:spPr>
      </p:pic>
      <p:sp>
        <p:nvSpPr>
          <p:cNvPr id="25" name="Shape 129">
            <a:extLst>
              <a:ext uri="{FF2B5EF4-FFF2-40B4-BE49-F238E27FC236}">
                <a16:creationId xmlns:a16="http://schemas.microsoft.com/office/drawing/2014/main" id="{6FBBB4C3-CA3C-491B-93FC-B57064A61F01}"/>
              </a:ext>
            </a:extLst>
          </p:cNvPr>
          <p:cNvSpPr/>
          <p:nvPr/>
        </p:nvSpPr>
        <p:spPr>
          <a:xfrm>
            <a:off x="5495088" y="4654999"/>
            <a:ext cx="1600267" cy="318326"/>
          </a:xfrm>
          <a:prstGeom prst="snip1Rect">
            <a:avLst>
              <a:gd name="adj" fmla="val 16667"/>
            </a:avLst>
          </a:prstGeom>
          <a:noFill/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3" name="Shape 129">
            <a:extLst>
              <a:ext uri="{FF2B5EF4-FFF2-40B4-BE49-F238E27FC236}">
                <a16:creationId xmlns:a16="http://schemas.microsoft.com/office/drawing/2014/main" id="{ED5B0437-46B3-4215-BE01-7A550B5E09C7}"/>
              </a:ext>
            </a:extLst>
          </p:cNvPr>
          <p:cNvSpPr/>
          <p:nvPr/>
        </p:nvSpPr>
        <p:spPr>
          <a:xfrm>
            <a:off x="8553615" y="4663283"/>
            <a:ext cx="1277546" cy="318326"/>
          </a:xfrm>
          <a:prstGeom prst="snip1Rect">
            <a:avLst>
              <a:gd name="adj" fmla="val 16667"/>
            </a:avLst>
          </a:prstGeom>
          <a:noFill/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cxnSp>
        <p:nvCxnSpPr>
          <p:cNvPr id="34" name="Shape 139">
            <a:extLst>
              <a:ext uri="{FF2B5EF4-FFF2-40B4-BE49-F238E27FC236}">
                <a16:creationId xmlns:a16="http://schemas.microsoft.com/office/drawing/2014/main" id="{CA3DAABA-5F08-4251-8D79-52EC08B27839}"/>
              </a:ext>
            </a:extLst>
          </p:cNvPr>
          <p:cNvCxnSpPr>
            <a:cxnSpLocks/>
          </p:cNvCxnSpPr>
          <p:nvPr/>
        </p:nvCxnSpPr>
        <p:spPr>
          <a:xfrm>
            <a:off x="9833797" y="4842368"/>
            <a:ext cx="461634" cy="0"/>
          </a:xfrm>
          <a:prstGeom prst="straightConnector1">
            <a:avLst/>
          </a:prstGeom>
          <a:noFill/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35" name="Shape 129">
            <a:extLst>
              <a:ext uri="{FF2B5EF4-FFF2-40B4-BE49-F238E27FC236}">
                <a16:creationId xmlns:a16="http://schemas.microsoft.com/office/drawing/2014/main" id="{B5439F39-49E5-46A0-89F9-7CE43F4610BA}"/>
              </a:ext>
            </a:extLst>
          </p:cNvPr>
          <p:cNvSpPr/>
          <p:nvPr/>
        </p:nvSpPr>
        <p:spPr>
          <a:xfrm>
            <a:off x="641227" y="6067680"/>
            <a:ext cx="3123608" cy="432620"/>
          </a:xfrm>
          <a:prstGeom prst="snip1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lvl="0" algn="ctr"/>
            <a:r>
              <a:rPr lang="fr-FR" sz="1200" b="1" dirty="0">
                <a:solidFill>
                  <a:srgbClr val="C00000"/>
                </a:solidFill>
                <a:latin typeface="Calibri"/>
                <a:cs typeface="Calibri"/>
                <a:sym typeface="Calibri"/>
              </a:rPr>
              <a:t>/!\ Pensez à sauvegarder à chaque étape /!\</a:t>
            </a:r>
            <a:endParaRPr b="1" dirty="0">
              <a:solidFill>
                <a:srgbClr val="C00000"/>
              </a:solidFill>
            </a:endParaRPr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id="{6C6A008E-1DC5-47BE-B45C-999A8BF991B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31726" y="4156881"/>
            <a:ext cx="1446972" cy="1414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50325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1280</Words>
  <Application>Microsoft Office PowerPoint</Application>
  <PresentationFormat>Grand écran</PresentationFormat>
  <Paragraphs>286</Paragraphs>
  <Slides>14</Slides>
  <Notes>14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7" baseType="lpstr">
      <vt:lpstr>Arial</vt:lpstr>
      <vt:lpstr>Calibri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IDCAPTURE</dc:creator>
  <cp:lastModifiedBy>François MIROUZE</cp:lastModifiedBy>
  <cp:revision>840</cp:revision>
  <dcterms:modified xsi:type="dcterms:W3CDTF">2020-09-02T13:46:39Z</dcterms:modified>
</cp:coreProperties>
</file>